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 id="2147483660" r:id="rId4"/>
    <p:sldMasterId id="2147483661" r:id="rId5"/>
    <p:sldMasterId id="2147483662"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Lst>
  <p:sldSz cy="6858000" cx="9144000"/>
  <p:notesSz cx="6858000" cy="9144000"/>
  <p:embeddedFontLst>
    <p:embeddedFont>
      <p:font typeface="Merriweather"/>
      <p:regular r:id="rId51"/>
      <p:bold r:id="rId52"/>
      <p:italic r:id="rId53"/>
      <p:boldItalic r:id="rId54"/>
    </p:embeddedFont>
  </p:embeddedFontLst>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42" Type="http://schemas.openxmlformats.org/officeDocument/2006/relationships/slide" Target="slides/slide35.xml"/><Relationship Id="rId41" Type="http://schemas.openxmlformats.org/officeDocument/2006/relationships/slide" Target="slides/slide34.xml"/><Relationship Id="rId44" Type="http://schemas.openxmlformats.org/officeDocument/2006/relationships/slide" Target="slides/slide37.xml"/><Relationship Id="rId43" Type="http://schemas.openxmlformats.org/officeDocument/2006/relationships/slide" Target="slides/slide36.xml"/><Relationship Id="rId46" Type="http://schemas.openxmlformats.org/officeDocument/2006/relationships/slide" Target="slides/slide39.xml"/><Relationship Id="rId45" Type="http://schemas.openxmlformats.org/officeDocument/2006/relationships/slide" Target="slides/slide3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2.xml"/><Relationship Id="rId48" Type="http://schemas.openxmlformats.org/officeDocument/2006/relationships/slide" Target="slides/slide41.xml"/><Relationship Id="rId47" Type="http://schemas.openxmlformats.org/officeDocument/2006/relationships/slide" Target="slides/slide40.xml"/><Relationship Id="rId49" Type="http://schemas.openxmlformats.org/officeDocument/2006/relationships/slide" Target="slides/slide42.xml"/><Relationship Id="rId5" Type="http://schemas.openxmlformats.org/officeDocument/2006/relationships/slideMaster" Target="slideMasters/slideMaster3.xml"/><Relationship Id="rId6" Type="http://schemas.openxmlformats.org/officeDocument/2006/relationships/slideMaster" Target="slideMasters/slideMaster4.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slide" Target="slides/slide26.xml"/><Relationship Id="rId32" Type="http://schemas.openxmlformats.org/officeDocument/2006/relationships/slide" Target="slides/slide25.xml"/><Relationship Id="rId35" Type="http://schemas.openxmlformats.org/officeDocument/2006/relationships/slide" Target="slides/slide28.xml"/><Relationship Id="rId34" Type="http://schemas.openxmlformats.org/officeDocument/2006/relationships/slide" Target="slides/slide27.xml"/><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slide" Target="slides/slide32.xml"/><Relationship Id="rId38" Type="http://schemas.openxmlformats.org/officeDocument/2006/relationships/slide" Target="slides/slide31.xml"/><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51" Type="http://schemas.openxmlformats.org/officeDocument/2006/relationships/font" Target="fonts/Merriweather-regular.fntdata"/><Relationship Id="rId50" Type="http://schemas.openxmlformats.org/officeDocument/2006/relationships/slide" Target="slides/slide43.xml"/><Relationship Id="rId53" Type="http://schemas.openxmlformats.org/officeDocument/2006/relationships/font" Target="fonts/Merriweather-italic.fntdata"/><Relationship Id="rId52" Type="http://schemas.openxmlformats.org/officeDocument/2006/relationships/font" Target="fonts/Merriweather-bold.fntdata"/><Relationship Id="rId11" Type="http://schemas.openxmlformats.org/officeDocument/2006/relationships/slide" Target="slides/slide4.xml"/><Relationship Id="rId10" Type="http://schemas.openxmlformats.org/officeDocument/2006/relationships/slide" Target="slides/slide3.xml"/><Relationship Id="rId54" Type="http://schemas.openxmlformats.org/officeDocument/2006/relationships/font" Target="fonts/Merriweather-boldItalic.fntdata"/><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x="0" y="0"/>
          <a:ext cx="0" cy="0"/>
          <a:chOff x="0" y="0"/>
          <a:chExt cx="0" cy="0"/>
        </a:xfrm>
      </p:grpSpPr>
      <p:sp>
        <p:nvSpPr>
          <p:cNvPr id="2" name="Shape 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 name="Shape 3"/>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 name="Shape 19"/>
        <p:cNvGrpSpPr/>
        <p:nvPr/>
      </p:nvGrpSpPr>
      <p:grpSpPr>
        <a:xfrm>
          <a:off x="0" y="0"/>
          <a:ext cx="0" cy="0"/>
          <a:chOff x="0" y="0"/>
          <a:chExt cx="0" cy="0"/>
        </a:xfrm>
      </p:grpSpPr>
      <p:sp>
        <p:nvSpPr>
          <p:cNvPr id="20" name="Shape 20"/>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1" name="Shape 2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0" name="Shape 130"/>
        <p:cNvGrpSpPr/>
        <p:nvPr/>
      </p:nvGrpSpPr>
      <p:grpSpPr>
        <a:xfrm>
          <a:off x="0" y="0"/>
          <a:ext cx="0" cy="0"/>
          <a:chOff x="0" y="0"/>
          <a:chExt cx="0" cy="0"/>
        </a:xfrm>
      </p:grpSpPr>
      <p:sp>
        <p:nvSpPr>
          <p:cNvPr id="131" name="Shape 131"/>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32" name="Shape 13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6" name="Shape 136"/>
        <p:cNvGrpSpPr/>
        <p:nvPr/>
      </p:nvGrpSpPr>
      <p:grpSpPr>
        <a:xfrm>
          <a:off x="0" y="0"/>
          <a:ext cx="0" cy="0"/>
          <a:chOff x="0" y="0"/>
          <a:chExt cx="0" cy="0"/>
        </a:xfrm>
      </p:grpSpPr>
      <p:sp>
        <p:nvSpPr>
          <p:cNvPr id="137" name="Shape 137"/>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38" name="Shape 138"/>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2" name="Shape 142"/>
        <p:cNvGrpSpPr/>
        <p:nvPr/>
      </p:nvGrpSpPr>
      <p:grpSpPr>
        <a:xfrm>
          <a:off x="0" y="0"/>
          <a:ext cx="0" cy="0"/>
          <a:chOff x="0" y="0"/>
          <a:chExt cx="0" cy="0"/>
        </a:xfrm>
      </p:grpSpPr>
      <p:sp>
        <p:nvSpPr>
          <p:cNvPr id="143" name="Shape 143"/>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44" name="Shape 14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8" name="Shape 148"/>
        <p:cNvGrpSpPr/>
        <p:nvPr/>
      </p:nvGrpSpPr>
      <p:grpSpPr>
        <a:xfrm>
          <a:off x="0" y="0"/>
          <a:ext cx="0" cy="0"/>
          <a:chOff x="0" y="0"/>
          <a:chExt cx="0" cy="0"/>
        </a:xfrm>
      </p:grpSpPr>
      <p:sp>
        <p:nvSpPr>
          <p:cNvPr id="149" name="Shape 149"/>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50" name="Shape 150"/>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4" name="Shape 154"/>
        <p:cNvGrpSpPr/>
        <p:nvPr/>
      </p:nvGrpSpPr>
      <p:grpSpPr>
        <a:xfrm>
          <a:off x="0" y="0"/>
          <a:ext cx="0" cy="0"/>
          <a:chOff x="0" y="0"/>
          <a:chExt cx="0" cy="0"/>
        </a:xfrm>
      </p:grpSpPr>
      <p:sp>
        <p:nvSpPr>
          <p:cNvPr id="155" name="Shape 155"/>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56" name="Shape 15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1" name="Shape 161"/>
        <p:cNvGrpSpPr/>
        <p:nvPr/>
      </p:nvGrpSpPr>
      <p:grpSpPr>
        <a:xfrm>
          <a:off x="0" y="0"/>
          <a:ext cx="0" cy="0"/>
          <a:chOff x="0" y="0"/>
          <a:chExt cx="0" cy="0"/>
        </a:xfrm>
      </p:grpSpPr>
      <p:sp>
        <p:nvSpPr>
          <p:cNvPr id="162" name="Shape 162"/>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63" name="Shape 16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8" name="Shape 168"/>
        <p:cNvGrpSpPr/>
        <p:nvPr/>
      </p:nvGrpSpPr>
      <p:grpSpPr>
        <a:xfrm>
          <a:off x="0" y="0"/>
          <a:ext cx="0" cy="0"/>
          <a:chOff x="0" y="0"/>
          <a:chExt cx="0" cy="0"/>
        </a:xfrm>
      </p:grpSpPr>
      <p:sp>
        <p:nvSpPr>
          <p:cNvPr id="169" name="Shape 169"/>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70" name="Shape 170"/>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5" name="Shape 175"/>
        <p:cNvGrpSpPr/>
        <p:nvPr/>
      </p:nvGrpSpPr>
      <p:grpSpPr>
        <a:xfrm>
          <a:off x="0" y="0"/>
          <a:ext cx="0" cy="0"/>
          <a:chOff x="0" y="0"/>
          <a:chExt cx="0" cy="0"/>
        </a:xfrm>
      </p:grpSpPr>
      <p:sp>
        <p:nvSpPr>
          <p:cNvPr id="176" name="Shape 176"/>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77" name="Shape 177"/>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1" name="Shape 181"/>
        <p:cNvGrpSpPr/>
        <p:nvPr/>
      </p:nvGrpSpPr>
      <p:grpSpPr>
        <a:xfrm>
          <a:off x="0" y="0"/>
          <a:ext cx="0" cy="0"/>
          <a:chOff x="0" y="0"/>
          <a:chExt cx="0" cy="0"/>
        </a:xfrm>
      </p:grpSpPr>
      <p:sp>
        <p:nvSpPr>
          <p:cNvPr id="182" name="Shape 182"/>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83" name="Shape 18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8" name="Shape 188"/>
        <p:cNvGrpSpPr/>
        <p:nvPr/>
      </p:nvGrpSpPr>
      <p:grpSpPr>
        <a:xfrm>
          <a:off x="0" y="0"/>
          <a:ext cx="0" cy="0"/>
          <a:chOff x="0" y="0"/>
          <a:chExt cx="0" cy="0"/>
        </a:xfrm>
      </p:grpSpPr>
      <p:sp>
        <p:nvSpPr>
          <p:cNvPr id="189" name="Shape 189"/>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90" name="Shape 190"/>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9" name="Shape 79"/>
        <p:cNvGrpSpPr/>
        <p:nvPr/>
      </p:nvGrpSpPr>
      <p:grpSpPr>
        <a:xfrm>
          <a:off x="0" y="0"/>
          <a:ext cx="0" cy="0"/>
          <a:chOff x="0" y="0"/>
          <a:chExt cx="0" cy="0"/>
        </a:xfrm>
      </p:grpSpPr>
      <p:sp>
        <p:nvSpPr>
          <p:cNvPr id="80" name="Shape 80"/>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81" name="Shape 8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4" name="Shape 194"/>
        <p:cNvGrpSpPr/>
        <p:nvPr/>
      </p:nvGrpSpPr>
      <p:grpSpPr>
        <a:xfrm>
          <a:off x="0" y="0"/>
          <a:ext cx="0" cy="0"/>
          <a:chOff x="0" y="0"/>
          <a:chExt cx="0" cy="0"/>
        </a:xfrm>
      </p:grpSpPr>
      <p:sp>
        <p:nvSpPr>
          <p:cNvPr id="195" name="Shape 195"/>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96" name="Shape 19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0" name="Shape 200"/>
        <p:cNvGrpSpPr/>
        <p:nvPr/>
      </p:nvGrpSpPr>
      <p:grpSpPr>
        <a:xfrm>
          <a:off x="0" y="0"/>
          <a:ext cx="0" cy="0"/>
          <a:chOff x="0" y="0"/>
          <a:chExt cx="0" cy="0"/>
        </a:xfrm>
      </p:grpSpPr>
      <p:sp>
        <p:nvSpPr>
          <p:cNvPr id="201" name="Shape 201"/>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02" name="Shape 20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6" name="Shape 206"/>
        <p:cNvGrpSpPr/>
        <p:nvPr/>
      </p:nvGrpSpPr>
      <p:grpSpPr>
        <a:xfrm>
          <a:off x="0" y="0"/>
          <a:ext cx="0" cy="0"/>
          <a:chOff x="0" y="0"/>
          <a:chExt cx="0" cy="0"/>
        </a:xfrm>
      </p:grpSpPr>
      <p:sp>
        <p:nvSpPr>
          <p:cNvPr id="207" name="Shape 207"/>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08" name="Shape 208"/>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2" name="Shape 212"/>
        <p:cNvGrpSpPr/>
        <p:nvPr/>
      </p:nvGrpSpPr>
      <p:grpSpPr>
        <a:xfrm>
          <a:off x="0" y="0"/>
          <a:ext cx="0" cy="0"/>
          <a:chOff x="0" y="0"/>
          <a:chExt cx="0" cy="0"/>
        </a:xfrm>
      </p:grpSpPr>
      <p:sp>
        <p:nvSpPr>
          <p:cNvPr id="213" name="Shape 213"/>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14" name="Shape 21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9" name="Shape 219"/>
        <p:cNvGrpSpPr/>
        <p:nvPr/>
      </p:nvGrpSpPr>
      <p:grpSpPr>
        <a:xfrm>
          <a:off x="0" y="0"/>
          <a:ext cx="0" cy="0"/>
          <a:chOff x="0" y="0"/>
          <a:chExt cx="0" cy="0"/>
        </a:xfrm>
      </p:grpSpPr>
      <p:sp>
        <p:nvSpPr>
          <p:cNvPr id="220" name="Shape 220"/>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21" name="Shape 22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5" name="Shape 225"/>
        <p:cNvGrpSpPr/>
        <p:nvPr/>
      </p:nvGrpSpPr>
      <p:grpSpPr>
        <a:xfrm>
          <a:off x="0" y="0"/>
          <a:ext cx="0" cy="0"/>
          <a:chOff x="0" y="0"/>
          <a:chExt cx="0" cy="0"/>
        </a:xfrm>
      </p:grpSpPr>
      <p:sp>
        <p:nvSpPr>
          <p:cNvPr id="226" name="Shape 226"/>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27" name="Shape 227"/>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3" name="Shape 233"/>
        <p:cNvGrpSpPr/>
        <p:nvPr/>
      </p:nvGrpSpPr>
      <p:grpSpPr>
        <a:xfrm>
          <a:off x="0" y="0"/>
          <a:ext cx="0" cy="0"/>
          <a:chOff x="0" y="0"/>
          <a:chExt cx="0" cy="0"/>
        </a:xfrm>
      </p:grpSpPr>
      <p:sp>
        <p:nvSpPr>
          <p:cNvPr id="234" name="Shape 234"/>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35" name="Shape 235"/>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9" name="Shape 239"/>
        <p:cNvGrpSpPr/>
        <p:nvPr/>
      </p:nvGrpSpPr>
      <p:grpSpPr>
        <a:xfrm>
          <a:off x="0" y="0"/>
          <a:ext cx="0" cy="0"/>
          <a:chOff x="0" y="0"/>
          <a:chExt cx="0" cy="0"/>
        </a:xfrm>
      </p:grpSpPr>
      <p:sp>
        <p:nvSpPr>
          <p:cNvPr id="240" name="Shape 240"/>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41" name="Shape 24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4" name="Shape 244"/>
        <p:cNvGrpSpPr/>
        <p:nvPr/>
      </p:nvGrpSpPr>
      <p:grpSpPr>
        <a:xfrm>
          <a:off x="0" y="0"/>
          <a:ext cx="0" cy="0"/>
          <a:chOff x="0" y="0"/>
          <a:chExt cx="0" cy="0"/>
        </a:xfrm>
      </p:grpSpPr>
      <p:sp>
        <p:nvSpPr>
          <p:cNvPr id="245" name="Shape 245"/>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46" name="Shape 24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0" name="Shape 250"/>
        <p:cNvGrpSpPr/>
        <p:nvPr/>
      </p:nvGrpSpPr>
      <p:grpSpPr>
        <a:xfrm>
          <a:off x="0" y="0"/>
          <a:ext cx="0" cy="0"/>
          <a:chOff x="0" y="0"/>
          <a:chExt cx="0" cy="0"/>
        </a:xfrm>
      </p:grpSpPr>
      <p:sp>
        <p:nvSpPr>
          <p:cNvPr id="251" name="Shape 251"/>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52" name="Shape 25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5" name="Shape 85"/>
        <p:cNvGrpSpPr/>
        <p:nvPr/>
      </p:nvGrpSpPr>
      <p:grpSpPr>
        <a:xfrm>
          <a:off x="0" y="0"/>
          <a:ext cx="0" cy="0"/>
          <a:chOff x="0" y="0"/>
          <a:chExt cx="0" cy="0"/>
        </a:xfrm>
      </p:grpSpPr>
      <p:sp>
        <p:nvSpPr>
          <p:cNvPr id="86" name="Shape 86"/>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87" name="Shape 87"/>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6" name="Shape 256"/>
        <p:cNvGrpSpPr/>
        <p:nvPr/>
      </p:nvGrpSpPr>
      <p:grpSpPr>
        <a:xfrm>
          <a:off x="0" y="0"/>
          <a:ext cx="0" cy="0"/>
          <a:chOff x="0" y="0"/>
          <a:chExt cx="0" cy="0"/>
        </a:xfrm>
      </p:grpSpPr>
      <p:sp>
        <p:nvSpPr>
          <p:cNvPr id="257" name="Shape 257"/>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58" name="Shape 258"/>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2" name="Shape 262"/>
        <p:cNvGrpSpPr/>
        <p:nvPr/>
      </p:nvGrpSpPr>
      <p:grpSpPr>
        <a:xfrm>
          <a:off x="0" y="0"/>
          <a:ext cx="0" cy="0"/>
          <a:chOff x="0" y="0"/>
          <a:chExt cx="0" cy="0"/>
        </a:xfrm>
      </p:grpSpPr>
      <p:sp>
        <p:nvSpPr>
          <p:cNvPr id="263" name="Shape 263"/>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64" name="Shape 26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8" name="Shape 268"/>
        <p:cNvGrpSpPr/>
        <p:nvPr/>
      </p:nvGrpSpPr>
      <p:grpSpPr>
        <a:xfrm>
          <a:off x="0" y="0"/>
          <a:ext cx="0" cy="0"/>
          <a:chOff x="0" y="0"/>
          <a:chExt cx="0" cy="0"/>
        </a:xfrm>
      </p:grpSpPr>
      <p:sp>
        <p:nvSpPr>
          <p:cNvPr id="269" name="Shape 269"/>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70" name="Shape 270"/>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4" name="Shape 274"/>
        <p:cNvGrpSpPr/>
        <p:nvPr/>
      </p:nvGrpSpPr>
      <p:grpSpPr>
        <a:xfrm>
          <a:off x="0" y="0"/>
          <a:ext cx="0" cy="0"/>
          <a:chOff x="0" y="0"/>
          <a:chExt cx="0" cy="0"/>
        </a:xfrm>
      </p:grpSpPr>
      <p:sp>
        <p:nvSpPr>
          <p:cNvPr id="275" name="Shape 275"/>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76" name="Shape 27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9" name="Shape 279"/>
        <p:cNvGrpSpPr/>
        <p:nvPr/>
      </p:nvGrpSpPr>
      <p:grpSpPr>
        <a:xfrm>
          <a:off x="0" y="0"/>
          <a:ext cx="0" cy="0"/>
          <a:chOff x="0" y="0"/>
          <a:chExt cx="0" cy="0"/>
        </a:xfrm>
      </p:grpSpPr>
      <p:sp>
        <p:nvSpPr>
          <p:cNvPr id="280" name="Shape 280"/>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81" name="Shape 28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6" name="Shape 286"/>
        <p:cNvGrpSpPr/>
        <p:nvPr/>
      </p:nvGrpSpPr>
      <p:grpSpPr>
        <a:xfrm>
          <a:off x="0" y="0"/>
          <a:ext cx="0" cy="0"/>
          <a:chOff x="0" y="0"/>
          <a:chExt cx="0" cy="0"/>
        </a:xfrm>
      </p:grpSpPr>
      <p:sp>
        <p:nvSpPr>
          <p:cNvPr id="287" name="Shape 287"/>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88" name="Shape 288"/>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2" name="Shape 292"/>
        <p:cNvGrpSpPr/>
        <p:nvPr/>
      </p:nvGrpSpPr>
      <p:grpSpPr>
        <a:xfrm>
          <a:off x="0" y="0"/>
          <a:ext cx="0" cy="0"/>
          <a:chOff x="0" y="0"/>
          <a:chExt cx="0" cy="0"/>
        </a:xfrm>
      </p:grpSpPr>
      <p:sp>
        <p:nvSpPr>
          <p:cNvPr id="293" name="Shape 293"/>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294" name="Shape 29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8" name="Shape 298"/>
        <p:cNvGrpSpPr/>
        <p:nvPr/>
      </p:nvGrpSpPr>
      <p:grpSpPr>
        <a:xfrm>
          <a:off x="0" y="0"/>
          <a:ext cx="0" cy="0"/>
          <a:chOff x="0" y="0"/>
          <a:chExt cx="0" cy="0"/>
        </a:xfrm>
      </p:grpSpPr>
      <p:sp>
        <p:nvSpPr>
          <p:cNvPr id="299" name="Shape 299"/>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300" name="Shape 300"/>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04" name="Shape 304"/>
        <p:cNvGrpSpPr/>
        <p:nvPr/>
      </p:nvGrpSpPr>
      <p:grpSpPr>
        <a:xfrm>
          <a:off x="0" y="0"/>
          <a:ext cx="0" cy="0"/>
          <a:chOff x="0" y="0"/>
          <a:chExt cx="0" cy="0"/>
        </a:xfrm>
      </p:grpSpPr>
      <p:sp>
        <p:nvSpPr>
          <p:cNvPr id="305" name="Shape 305"/>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306" name="Shape 30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0" name="Shape 310"/>
        <p:cNvGrpSpPr/>
        <p:nvPr/>
      </p:nvGrpSpPr>
      <p:grpSpPr>
        <a:xfrm>
          <a:off x="0" y="0"/>
          <a:ext cx="0" cy="0"/>
          <a:chOff x="0" y="0"/>
          <a:chExt cx="0" cy="0"/>
        </a:xfrm>
      </p:grpSpPr>
      <p:sp>
        <p:nvSpPr>
          <p:cNvPr id="311" name="Shape 311"/>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312" name="Shape 31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1" name="Shape 91"/>
        <p:cNvGrpSpPr/>
        <p:nvPr/>
      </p:nvGrpSpPr>
      <p:grpSpPr>
        <a:xfrm>
          <a:off x="0" y="0"/>
          <a:ext cx="0" cy="0"/>
          <a:chOff x="0" y="0"/>
          <a:chExt cx="0" cy="0"/>
        </a:xfrm>
      </p:grpSpPr>
      <p:sp>
        <p:nvSpPr>
          <p:cNvPr id="92" name="Shape 92"/>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93" name="Shape 9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6" name="Shape 316"/>
        <p:cNvGrpSpPr/>
        <p:nvPr/>
      </p:nvGrpSpPr>
      <p:grpSpPr>
        <a:xfrm>
          <a:off x="0" y="0"/>
          <a:ext cx="0" cy="0"/>
          <a:chOff x="0" y="0"/>
          <a:chExt cx="0" cy="0"/>
        </a:xfrm>
      </p:grpSpPr>
      <p:sp>
        <p:nvSpPr>
          <p:cNvPr id="317" name="Shape 317"/>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318" name="Shape 318"/>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22" name="Shape 322"/>
        <p:cNvGrpSpPr/>
        <p:nvPr/>
      </p:nvGrpSpPr>
      <p:grpSpPr>
        <a:xfrm>
          <a:off x="0" y="0"/>
          <a:ext cx="0" cy="0"/>
          <a:chOff x="0" y="0"/>
          <a:chExt cx="0" cy="0"/>
        </a:xfrm>
      </p:grpSpPr>
      <p:sp>
        <p:nvSpPr>
          <p:cNvPr id="323" name="Shape 323"/>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324" name="Shape 32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29" name="Shape 329"/>
        <p:cNvGrpSpPr/>
        <p:nvPr/>
      </p:nvGrpSpPr>
      <p:grpSpPr>
        <a:xfrm>
          <a:off x="0" y="0"/>
          <a:ext cx="0" cy="0"/>
          <a:chOff x="0" y="0"/>
          <a:chExt cx="0" cy="0"/>
        </a:xfrm>
      </p:grpSpPr>
      <p:sp>
        <p:nvSpPr>
          <p:cNvPr id="330" name="Shape 330"/>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331" name="Shape 33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36" name="Shape 336"/>
        <p:cNvGrpSpPr/>
        <p:nvPr/>
      </p:nvGrpSpPr>
      <p:grpSpPr>
        <a:xfrm>
          <a:off x="0" y="0"/>
          <a:ext cx="0" cy="0"/>
          <a:chOff x="0" y="0"/>
          <a:chExt cx="0" cy="0"/>
        </a:xfrm>
      </p:grpSpPr>
      <p:sp>
        <p:nvSpPr>
          <p:cNvPr id="337" name="Shape 337"/>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338" name="Shape 338"/>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8" name="Shape 98"/>
        <p:cNvGrpSpPr/>
        <p:nvPr/>
      </p:nvGrpSpPr>
      <p:grpSpPr>
        <a:xfrm>
          <a:off x="0" y="0"/>
          <a:ext cx="0" cy="0"/>
          <a:chOff x="0" y="0"/>
          <a:chExt cx="0" cy="0"/>
        </a:xfrm>
      </p:grpSpPr>
      <p:sp>
        <p:nvSpPr>
          <p:cNvPr id="99" name="Shape 99"/>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00" name="Shape 100"/>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4" name="Shape 104"/>
        <p:cNvGrpSpPr/>
        <p:nvPr/>
      </p:nvGrpSpPr>
      <p:grpSpPr>
        <a:xfrm>
          <a:off x="0" y="0"/>
          <a:ext cx="0" cy="0"/>
          <a:chOff x="0" y="0"/>
          <a:chExt cx="0" cy="0"/>
        </a:xfrm>
      </p:grpSpPr>
      <p:sp>
        <p:nvSpPr>
          <p:cNvPr id="105" name="Shape 105"/>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06" name="Shape 10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0" name="Shape 110"/>
        <p:cNvGrpSpPr/>
        <p:nvPr/>
      </p:nvGrpSpPr>
      <p:grpSpPr>
        <a:xfrm>
          <a:off x="0" y="0"/>
          <a:ext cx="0" cy="0"/>
          <a:chOff x="0" y="0"/>
          <a:chExt cx="0" cy="0"/>
        </a:xfrm>
      </p:grpSpPr>
      <p:sp>
        <p:nvSpPr>
          <p:cNvPr id="111" name="Shape 111"/>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12" name="Shape 11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6" name="Shape 116"/>
        <p:cNvGrpSpPr/>
        <p:nvPr/>
      </p:nvGrpSpPr>
      <p:grpSpPr>
        <a:xfrm>
          <a:off x="0" y="0"/>
          <a:ext cx="0" cy="0"/>
          <a:chOff x="0" y="0"/>
          <a:chExt cx="0" cy="0"/>
        </a:xfrm>
      </p:grpSpPr>
      <p:sp>
        <p:nvSpPr>
          <p:cNvPr id="117" name="Shape 117"/>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18" name="Shape 118"/>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2" name="Shape 122"/>
        <p:cNvGrpSpPr/>
        <p:nvPr/>
      </p:nvGrpSpPr>
      <p:grpSpPr>
        <a:xfrm>
          <a:off x="0" y="0"/>
          <a:ext cx="0" cy="0"/>
          <a:chOff x="0" y="0"/>
          <a:chExt cx="0" cy="0"/>
        </a:xfrm>
      </p:grpSpPr>
      <p:sp>
        <p:nvSpPr>
          <p:cNvPr id="123" name="Shape 123"/>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24" name="Shape 12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3" name="Shape 13"/>
        <p:cNvGrpSpPr/>
        <p:nvPr/>
      </p:nvGrpSpPr>
      <p:grpSpPr>
        <a:xfrm>
          <a:off x="0" y="0"/>
          <a:ext cx="0" cy="0"/>
          <a:chOff x="0" y="0"/>
          <a:chExt cx="0" cy="0"/>
        </a:xfrm>
      </p:grpSpPr>
      <p:sp>
        <p:nvSpPr>
          <p:cNvPr id="14" name="Shape 14"/>
          <p:cNvSpPr txBox="1"/>
          <p:nvPr>
            <p:ph idx="1" type="subTitle"/>
          </p:nvPr>
        </p:nvSpPr>
        <p:spPr>
          <a:xfrm>
            <a:off x="457200" y="3699803"/>
            <a:ext cx="8305799" cy="1143000"/>
          </a:xfrm>
          <a:prstGeom prst="rect">
            <a:avLst/>
          </a:prstGeom>
          <a:noFill/>
          <a:ln>
            <a:noFill/>
          </a:ln>
        </p:spPr>
        <p:txBody>
          <a:bodyPr anchorCtr="0" anchor="t" bIns="91425" lIns="91425" rIns="91425" tIns="91425"/>
          <a:lstStyle>
            <a:lvl1pPr indent="0" marL="0" marR="0" rtl="0" algn="ctr">
              <a:spcBef>
                <a:spcPts val="600"/>
              </a:spcBef>
              <a:spcAft>
                <a:spcPts val="0"/>
              </a:spcAft>
              <a:buClr>
                <a:schemeClr val="accent2"/>
              </a:buClr>
              <a:buFont typeface="Noto Sans Symbols"/>
              <a:buNone/>
              <a:defRPr b="0" baseline="0" i="0" sz="2200" u="none" cap="none" strike="noStrike">
                <a:solidFill>
                  <a:schemeClr val="lt2"/>
                </a:solidFill>
                <a:latin typeface="Merriweather"/>
                <a:ea typeface="Merriweather"/>
                <a:cs typeface="Merriweather"/>
                <a:sym typeface="Merriweather"/>
              </a:defRPr>
            </a:lvl1pPr>
            <a:lvl2pPr indent="0" marL="457200" marR="0" rtl="0" algn="ctr">
              <a:spcBef>
                <a:spcPts val="300"/>
              </a:spcBef>
              <a:spcAft>
                <a:spcPts val="0"/>
              </a:spcAft>
              <a:buClr>
                <a:srgbClr val="D6903D"/>
              </a:buClr>
              <a:buFont typeface="Noto Sans Symbols"/>
              <a:buNone/>
              <a:defRPr b="0" baseline="0" i="0" sz="2400" u="none" cap="none" strike="noStrike">
                <a:solidFill>
                  <a:schemeClr val="lt2"/>
                </a:solidFill>
                <a:latin typeface="Merriweather"/>
                <a:ea typeface="Merriweather"/>
                <a:cs typeface="Merriweather"/>
                <a:sym typeface="Merriweather"/>
              </a:defRPr>
            </a:lvl2pPr>
            <a:lvl3pPr indent="0" marL="914400" marR="0" rtl="0" algn="ctr">
              <a:spcBef>
                <a:spcPts val="300"/>
              </a:spcBef>
              <a:spcAft>
                <a:spcPts val="0"/>
              </a:spcAft>
              <a:buClr>
                <a:srgbClr val="B37732"/>
              </a:buClr>
              <a:buFont typeface="Noto Sans Symbols"/>
              <a:buNone/>
              <a:defRPr b="0" baseline="0" i="0" sz="2100" u="none" cap="none" strike="noStrike">
                <a:solidFill>
                  <a:schemeClr val="lt1"/>
                </a:solidFill>
                <a:latin typeface="Merriweather"/>
                <a:ea typeface="Merriweather"/>
                <a:cs typeface="Merriweather"/>
                <a:sym typeface="Merriweather"/>
              </a:defRPr>
            </a:lvl3pPr>
            <a:lvl4pPr indent="0" marL="1371600" marR="0" rtl="0" algn="ctr">
              <a:spcBef>
                <a:spcPts val="300"/>
              </a:spcBef>
              <a:spcAft>
                <a:spcPts val="0"/>
              </a:spcAft>
              <a:buClr>
                <a:srgbClr val="D6903D"/>
              </a:buClr>
              <a:buFont typeface="Noto Sans Symbols"/>
              <a:buNone/>
              <a:defRPr b="0" baseline="0" i="0" sz="1900" u="none" cap="none" strike="noStrike">
                <a:solidFill>
                  <a:schemeClr val="lt1"/>
                </a:solidFill>
                <a:latin typeface="Merriweather"/>
                <a:ea typeface="Merriweather"/>
                <a:cs typeface="Merriweather"/>
                <a:sym typeface="Merriweather"/>
              </a:defRPr>
            </a:lvl4pPr>
            <a:lvl5pPr indent="0" marL="1828800" marR="0" rtl="0" algn="ctr">
              <a:spcBef>
                <a:spcPts val="338"/>
              </a:spcBef>
              <a:spcAft>
                <a:spcPts val="0"/>
              </a:spcAft>
              <a:buClr>
                <a:srgbClr val="D6903D"/>
              </a:buClr>
              <a:buFont typeface="Noto Sans Symbols"/>
              <a:buNone/>
              <a:defRPr b="0" baseline="0" i="0" sz="1600" u="none" cap="none" strike="noStrike">
                <a:solidFill>
                  <a:schemeClr val="lt1"/>
                </a:solidFill>
                <a:latin typeface="Merriweather"/>
                <a:ea typeface="Merriweather"/>
                <a:cs typeface="Merriweather"/>
                <a:sym typeface="Merriweather"/>
              </a:defRPr>
            </a:lvl5pPr>
            <a:lvl6pPr indent="0" marL="2286000" marR="0" rtl="0" algn="ctr">
              <a:spcBef>
                <a:spcPts val="340"/>
              </a:spcBef>
              <a:buClr>
                <a:srgbClr val="D58F3E"/>
              </a:buClr>
              <a:buFont typeface="Noto Sans Symbols"/>
              <a:buNone/>
              <a:defRPr b="0" baseline="0" i="0" sz="1700" u="none" cap="none" strike="noStrike">
                <a:solidFill>
                  <a:schemeClr val="lt1"/>
                </a:solidFill>
                <a:latin typeface="Merriweather"/>
                <a:ea typeface="Merriweather"/>
                <a:cs typeface="Merriweather"/>
                <a:sym typeface="Merriweather"/>
              </a:defRPr>
            </a:lvl6pPr>
            <a:lvl7pPr indent="0" marL="2743200" marR="0" rtl="0" algn="ctr">
              <a:spcBef>
                <a:spcPts val="340"/>
              </a:spcBef>
              <a:buClr>
                <a:srgbClr val="D58F3E"/>
              </a:buClr>
              <a:buFont typeface="Noto Sans Symbols"/>
              <a:buNone/>
              <a:defRPr b="0" baseline="0" i="0" sz="1600" u="none" cap="none" strike="noStrike">
                <a:solidFill>
                  <a:schemeClr val="lt1"/>
                </a:solidFill>
                <a:latin typeface="Merriweather"/>
                <a:ea typeface="Merriweather"/>
                <a:cs typeface="Merriweather"/>
                <a:sym typeface="Merriweather"/>
              </a:defRPr>
            </a:lvl7pPr>
            <a:lvl8pPr indent="0" marL="3200400" marR="0" rtl="0" algn="ctr">
              <a:spcBef>
                <a:spcPts val="340"/>
              </a:spcBef>
              <a:buClr>
                <a:srgbClr val="D58F3E"/>
              </a:buClr>
              <a:buFont typeface="Noto Sans Symbols"/>
              <a:buNone/>
              <a:defRPr b="0" baseline="0" i="0" sz="1500" u="none" cap="none" strike="noStrike">
                <a:solidFill>
                  <a:schemeClr val="lt1"/>
                </a:solidFill>
                <a:latin typeface="Merriweather"/>
                <a:ea typeface="Merriweather"/>
                <a:cs typeface="Merriweather"/>
                <a:sym typeface="Merriweather"/>
              </a:defRPr>
            </a:lvl8pPr>
            <a:lvl9pPr indent="0" marL="3657600" marR="0" rtl="0" algn="ctr">
              <a:spcBef>
                <a:spcPts val="340"/>
              </a:spcBef>
              <a:buClr>
                <a:srgbClr val="D58F3E"/>
              </a:buClr>
              <a:buFont typeface="Noto Sans Symbols"/>
              <a:buNone/>
              <a:defRPr b="0" baseline="0" i="0" sz="1500" u="none" cap="none" strike="noStrike">
                <a:solidFill>
                  <a:schemeClr val="lt1"/>
                </a:solidFill>
                <a:latin typeface="Merriweather"/>
                <a:ea typeface="Merriweather"/>
                <a:cs typeface="Merriweather"/>
                <a:sym typeface="Merriweather"/>
              </a:defRPr>
            </a:lvl9pPr>
          </a:lstStyle>
          <a:p/>
        </p:txBody>
      </p:sp>
      <p:sp>
        <p:nvSpPr>
          <p:cNvPr id="15" name="Shape 15"/>
          <p:cNvSpPr txBox="1"/>
          <p:nvPr>
            <p:ph type="ctrTitle"/>
          </p:nvPr>
        </p:nvSpPr>
        <p:spPr>
          <a:xfrm>
            <a:off x="457200" y="1433732"/>
            <a:ext cx="8305799" cy="1981199"/>
          </a:xfrm>
          <a:prstGeom prst="rect">
            <a:avLst/>
          </a:prstGeom>
          <a:noFill/>
          <a:ln>
            <a:noFill/>
          </a:ln>
        </p:spPr>
        <p:txBody>
          <a:bodyPr anchorCtr="0" anchor="b" bIns="91425" lIns="91425" rIns="91425" tIns="91425"/>
          <a:lstStyle>
            <a:lvl1pPr indent="0" marL="0" marR="0" rtl="0" algn="ctr">
              <a:spcBef>
                <a:spcPts val="0"/>
              </a:spcBef>
              <a:spcAft>
                <a:spcPts val="0"/>
              </a:spcAft>
              <a:defRPr b="0" baseline="0" i="0" sz="4800" u="none" cap="none" strike="noStrike">
                <a:solidFill>
                  <a:srgbClr val="F9F9F9"/>
                </a:solidFill>
                <a:latin typeface="Merriweather"/>
                <a:ea typeface="Merriweather"/>
                <a:cs typeface="Merriweather"/>
                <a:sym typeface="Merriweather"/>
              </a:defRPr>
            </a:lvl1pPr>
            <a:lvl2pPr indent="0" marL="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2pPr>
            <a:lvl3pPr indent="0" marL="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3pPr>
            <a:lvl4pPr indent="0" marL="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4pPr>
            <a:lvl5pPr indent="0" marL="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5pPr>
            <a:lvl6pPr indent="0" marL="45720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6pPr>
            <a:lvl7pPr indent="0" marL="91440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7pPr>
            <a:lvl8pPr indent="0" marL="137160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8pPr>
            <a:lvl9pPr indent="0" marL="182880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9pPr>
          </a:lstStyle>
          <a:p/>
        </p:txBody>
      </p:sp>
      <p:sp>
        <p:nvSpPr>
          <p:cNvPr id="16" name="Shape 16"/>
          <p:cNvSpPr txBox="1"/>
          <p:nvPr>
            <p:ph idx="10" type="dt"/>
          </p:nvPr>
        </p:nvSpPr>
        <p:spPr>
          <a:xfrm>
            <a:off x="5791200" y="6203950"/>
            <a:ext cx="2590800" cy="384174"/>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chemeClr val="lt2"/>
                </a:solidFill>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17" name="Shape 17"/>
          <p:cNvSpPr txBox="1"/>
          <p:nvPr>
            <p:ph idx="12" type="sldNum"/>
          </p:nvPr>
        </p:nvSpPr>
        <p:spPr>
          <a:xfrm>
            <a:off x="8410575" y="6181725"/>
            <a:ext cx="609599" cy="457200"/>
          </a:xfrm>
          <a:prstGeom prst="rect">
            <a:avLst/>
          </a:prstGeom>
          <a:noFill/>
          <a:ln>
            <a:noFill/>
          </a:ln>
        </p:spPr>
        <p:txBody>
          <a:bodyPr anchorCtr="0" anchor="ctr" bIns="0" lIns="0" rIns="0" tIns="0">
            <a:noAutofit/>
          </a:bodyPr>
          <a:lstStyle/>
          <a:p>
            <a:pPr indent="0" lvl="0" marL="0" marR="0" rtl="0" algn="ctr">
              <a:lnSpc>
                <a:spcPct val="100000"/>
              </a:lnSpc>
              <a:spcBef>
                <a:spcPts val="0"/>
              </a:spcBef>
              <a:spcAft>
                <a:spcPts val="0"/>
              </a:spcAft>
              <a:buClr>
                <a:schemeClr val="lt2"/>
              </a:buClr>
              <a:buSzPct val="25000"/>
              <a:buFont typeface="Arial"/>
              <a:buNone/>
            </a:pPr>
            <a:fld id="{00000000-1234-1234-1234-123412341234}" type="slidenum">
              <a:rPr b="0" baseline="0" i="0" lang="en-US" sz="1600" u="none" cap="none" strike="noStrike">
                <a:solidFill>
                  <a:schemeClr val="lt2"/>
                </a:solidFill>
                <a:latin typeface="Arial"/>
                <a:ea typeface="Arial"/>
                <a:cs typeface="Arial"/>
                <a:sym typeface="Arial"/>
              </a:rPr>
              <a:t>‹#›</a:t>
            </a:fld>
          </a:p>
        </p:txBody>
      </p:sp>
      <p:sp>
        <p:nvSpPr>
          <p:cNvPr id="18" name="Shape 18"/>
          <p:cNvSpPr txBox="1"/>
          <p:nvPr>
            <p:ph idx="11" type="ftr"/>
          </p:nvPr>
        </p:nvSpPr>
        <p:spPr>
          <a:xfrm>
            <a:off x="2133600" y="6203950"/>
            <a:ext cx="3581399" cy="384174"/>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1pPr>
            <a:lvl2pPr indent="0" marL="4572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2pPr>
            <a:lvl3pPr indent="0" marL="914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3pPr>
            <a:lvl4pPr indent="0" marL="13716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4pPr>
            <a:lvl5pPr indent="0" marL="1828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5pPr>
            <a:lvl6pPr indent="0" marL="2286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6pPr>
            <a:lvl7pPr indent="0" marL="3200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7pPr>
            <a:lvl8pPr indent="0" marL="4572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8pPr>
            <a:lvl9pPr indent="0" marL="6400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349" name="Shape 349"/>
        <p:cNvGrpSpPr/>
        <p:nvPr/>
      </p:nvGrpSpPr>
      <p:grpSpPr>
        <a:xfrm>
          <a:off x="0" y="0"/>
          <a:ext cx="0" cy="0"/>
          <a:chOff x="0" y="0"/>
          <a:chExt cx="0" cy="0"/>
        </a:xfrm>
      </p:grpSpPr>
      <p:sp>
        <p:nvSpPr>
          <p:cNvPr id="350" name="Shape 350"/>
          <p:cNvSpPr txBox="1"/>
          <p:nvPr>
            <p:ph type="title"/>
          </p:nvPr>
        </p:nvSpPr>
        <p:spPr>
          <a:xfrm>
            <a:off x="685800" y="3505200"/>
            <a:ext cx="7924799" cy="1371599"/>
          </a:xfrm>
          <a:prstGeom prst="rect">
            <a:avLst/>
          </a:prstGeom>
          <a:noFill/>
          <a:ln>
            <a:noFill/>
          </a:ln>
        </p:spPr>
        <p:txBody>
          <a:bodyPr anchorCtr="0" anchor="b" bIns="91425" lIns="91425" rIns="91425" tIns="91425"/>
          <a:lstStyle>
            <a:lvl1pPr rtl="0" algn="l">
              <a:spcBef>
                <a:spcPts val="0"/>
              </a:spcBef>
              <a:buClr>
                <a:srgbClr val="F9F9F9"/>
              </a:buClr>
              <a:buFont typeface="Merriweather"/>
              <a:buNone/>
              <a:defRPr b="0" sz="4800">
                <a:solidFill>
                  <a:srgbClr val="F9F9F9"/>
                </a:solidFill>
              </a:defRPr>
            </a:lvl1pPr>
            <a:lvl2pPr rtl="0">
              <a:spcBef>
                <a:spcPts val="0"/>
              </a:spcBef>
              <a:defRPr sz="4200">
                <a:solidFill>
                  <a:srgbClr val="F9F9F9"/>
                </a:solidFill>
                <a:latin typeface="Merriweather"/>
                <a:ea typeface="Merriweather"/>
                <a:cs typeface="Merriweather"/>
                <a:sym typeface="Merriweather"/>
              </a:defRPr>
            </a:lvl2pPr>
            <a:lvl3pPr rtl="0">
              <a:spcBef>
                <a:spcPts val="0"/>
              </a:spcBef>
              <a:defRPr sz="4200">
                <a:solidFill>
                  <a:srgbClr val="F9F9F9"/>
                </a:solidFill>
                <a:latin typeface="Merriweather"/>
                <a:ea typeface="Merriweather"/>
                <a:cs typeface="Merriweather"/>
                <a:sym typeface="Merriweather"/>
              </a:defRPr>
            </a:lvl3pPr>
            <a:lvl4pPr rtl="0">
              <a:spcBef>
                <a:spcPts val="0"/>
              </a:spcBef>
              <a:defRPr sz="4200">
                <a:solidFill>
                  <a:srgbClr val="F9F9F9"/>
                </a:solidFill>
                <a:latin typeface="Merriweather"/>
                <a:ea typeface="Merriweather"/>
                <a:cs typeface="Merriweather"/>
                <a:sym typeface="Merriweather"/>
              </a:defRPr>
            </a:lvl4pPr>
            <a:lvl5pPr rtl="0">
              <a:spcBef>
                <a:spcPts val="0"/>
              </a:spcBef>
              <a:defRPr sz="4200">
                <a:solidFill>
                  <a:srgbClr val="F9F9F9"/>
                </a:solidFill>
                <a:latin typeface="Merriweather"/>
                <a:ea typeface="Merriweather"/>
                <a:cs typeface="Merriweather"/>
                <a:sym typeface="Merriweather"/>
              </a:defRPr>
            </a:lvl5pPr>
            <a:lvl6pPr rtl="0">
              <a:spcBef>
                <a:spcPts val="0"/>
              </a:spcBef>
              <a:defRPr sz="4200">
                <a:solidFill>
                  <a:srgbClr val="F9F9F9"/>
                </a:solidFill>
                <a:latin typeface="Merriweather"/>
                <a:ea typeface="Merriweather"/>
                <a:cs typeface="Merriweather"/>
                <a:sym typeface="Merriweather"/>
              </a:defRPr>
            </a:lvl6pPr>
            <a:lvl7pPr rtl="0">
              <a:spcBef>
                <a:spcPts val="0"/>
              </a:spcBef>
              <a:defRPr sz="4200">
                <a:solidFill>
                  <a:srgbClr val="F9F9F9"/>
                </a:solidFill>
                <a:latin typeface="Merriweather"/>
                <a:ea typeface="Merriweather"/>
                <a:cs typeface="Merriweather"/>
                <a:sym typeface="Merriweather"/>
              </a:defRPr>
            </a:lvl7pPr>
            <a:lvl8pPr rtl="0">
              <a:spcBef>
                <a:spcPts val="0"/>
              </a:spcBef>
              <a:defRPr sz="4200">
                <a:solidFill>
                  <a:srgbClr val="F9F9F9"/>
                </a:solidFill>
                <a:latin typeface="Merriweather"/>
                <a:ea typeface="Merriweather"/>
                <a:cs typeface="Merriweather"/>
                <a:sym typeface="Merriweather"/>
              </a:defRPr>
            </a:lvl8pPr>
            <a:lvl9pPr rtl="0">
              <a:spcBef>
                <a:spcPts val="0"/>
              </a:spcBef>
              <a:defRPr sz="4200">
                <a:solidFill>
                  <a:srgbClr val="F9F9F9"/>
                </a:solidFill>
                <a:latin typeface="Merriweather"/>
                <a:ea typeface="Merriweather"/>
                <a:cs typeface="Merriweather"/>
                <a:sym typeface="Merriweather"/>
              </a:defRPr>
            </a:lvl9pPr>
          </a:lstStyle>
          <a:p/>
        </p:txBody>
      </p:sp>
      <p:sp>
        <p:nvSpPr>
          <p:cNvPr id="351" name="Shape 351"/>
          <p:cNvSpPr txBox="1"/>
          <p:nvPr>
            <p:ph idx="1" type="body"/>
          </p:nvPr>
        </p:nvSpPr>
        <p:spPr>
          <a:xfrm>
            <a:off x="685800" y="4958864"/>
            <a:ext cx="7924799" cy="984736"/>
          </a:xfrm>
          <a:prstGeom prst="rect">
            <a:avLst/>
          </a:prstGeom>
          <a:noFill/>
          <a:ln>
            <a:noFill/>
          </a:ln>
        </p:spPr>
        <p:txBody>
          <a:bodyPr anchorCtr="0" anchor="t" bIns="91425" lIns="91425" rIns="91425" tIns="91425"/>
          <a:lstStyle>
            <a:lvl1pPr indent="0" marL="0" rtl="0">
              <a:spcBef>
                <a:spcPts val="0"/>
              </a:spcBef>
              <a:buClr>
                <a:schemeClr val="lt2"/>
              </a:buClr>
              <a:buFont typeface="Merriweather"/>
              <a:buNone/>
              <a:defRPr baseline="0" sz="2000">
                <a:solidFill>
                  <a:schemeClr val="lt2"/>
                </a:solidFill>
              </a:defRPr>
            </a:lvl1pPr>
            <a:lvl2pPr rtl="0">
              <a:spcBef>
                <a:spcPts val="0"/>
              </a:spcBef>
              <a:buClr>
                <a:schemeClr val="lt1"/>
              </a:buClr>
              <a:buFont typeface="Merriweather"/>
              <a:buNone/>
              <a:defRPr sz="1800">
                <a:solidFill>
                  <a:schemeClr val="lt1"/>
                </a:solidFill>
              </a:defRPr>
            </a:lvl2pPr>
            <a:lvl3pPr rtl="0">
              <a:spcBef>
                <a:spcPts val="0"/>
              </a:spcBef>
              <a:buClr>
                <a:schemeClr val="lt1"/>
              </a:buClr>
              <a:buFont typeface="Merriweather"/>
              <a:buNone/>
              <a:defRPr sz="1600">
                <a:solidFill>
                  <a:schemeClr val="lt1"/>
                </a:solidFill>
              </a:defRPr>
            </a:lvl3pPr>
            <a:lvl4pPr rtl="0">
              <a:spcBef>
                <a:spcPts val="0"/>
              </a:spcBef>
              <a:buClr>
                <a:schemeClr val="lt1"/>
              </a:buClr>
              <a:buFont typeface="Merriweather"/>
              <a:buNone/>
              <a:defRPr sz="1400">
                <a:solidFill>
                  <a:schemeClr val="lt1"/>
                </a:solidFill>
              </a:defRPr>
            </a:lvl4pPr>
            <a:lvl5pPr rtl="0">
              <a:spcBef>
                <a:spcPts val="0"/>
              </a:spcBef>
              <a:buClr>
                <a:schemeClr val="lt1"/>
              </a:buClr>
              <a:buFont typeface="Merriweather"/>
              <a:buNone/>
              <a:defRPr sz="1400">
                <a:solidFill>
                  <a:schemeClr val="lt1"/>
                </a:solidFill>
              </a:defRPr>
            </a:lvl5pPr>
            <a:lvl6pPr rtl="0">
              <a:spcBef>
                <a:spcPts val="0"/>
              </a:spcBef>
              <a:defRPr sz="1700">
                <a:solidFill>
                  <a:schemeClr val="lt1"/>
                </a:solidFill>
                <a:latin typeface="Merriweather"/>
                <a:ea typeface="Merriweather"/>
                <a:cs typeface="Merriweather"/>
                <a:sym typeface="Merriweather"/>
              </a:defRPr>
            </a:lvl6pPr>
            <a:lvl7pPr rtl="0">
              <a:spcBef>
                <a:spcPts val="0"/>
              </a:spcBef>
              <a:defRPr baseline="0" sz="1600">
                <a:solidFill>
                  <a:schemeClr val="lt1"/>
                </a:solidFill>
                <a:latin typeface="Merriweather"/>
                <a:ea typeface="Merriweather"/>
                <a:cs typeface="Merriweather"/>
                <a:sym typeface="Merriweather"/>
              </a:defRPr>
            </a:lvl7pPr>
            <a:lvl8pPr rtl="0">
              <a:spcBef>
                <a:spcPts val="0"/>
              </a:spcBef>
              <a:defRPr sz="1500">
                <a:solidFill>
                  <a:schemeClr val="lt1"/>
                </a:solidFill>
                <a:latin typeface="Merriweather"/>
                <a:ea typeface="Merriweather"/>
                <a:cs typeface="Merriweather"/>
                <a:sym typeface="Merriweather"/>
              </a:defRPr>
            </a:lvl8pPr>
            <a:lvl9pPr rtl="0">
              <a:spcBef>
                <a:spcPts val="0"/>
              </a:spcBef>
              <a:defRPr sz="1500">
                <a:solidFill>
                  <a:schemeClr val="lt1"/>
                </a:solidFill>
                <a:latin typeface="Merriweather"/>
                <a:ea typeface="Merriweather"/>
                <a:cs typeface="Merriweather"/>
                <a:sym typeface="Merriweather"/>
              </a:defRPr>
            </a:lvl9pPr>
          </a:lstStyle>
          <a:p/>
        </p:txBody>
      </p:sp>
      <p:sp>
        <p:nvSpPr>
          <p:cNvPr id="352" name="Shape 352"/>
          <p:cNvSpPr txBox="1"/>
          <p:nvPr>
            <p:ph idx="10" type="dt"/>
          </p:nvPr>
        </p:nvSpPr>
        <p:spPr>
          <a:xfrm>
            <a:off x="5791200" y="6203950"/>
            <a:ext cx="2590800" cy="384174"/>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chemeClr val="lt2"/>
                </a:solidFill>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353" name="Shape 353"/>
          <p:cNvSpPr txBox="1"/>
          <p:nvPr>
            <p:ph idx="11" type="ftr"/>
          </p:nvPr>
        </p:nvSpPr>
        <p:spPr>
          <a:xfrm>
            <a:off x="2133600" y="6203950"/>
            <a:ext cx="3581399" cy="384174"/>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1pPr>
            <a:lvl2pPr indent="0" marL="4572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2pPr>
            <a:lvl3pPr indent="0" marL="914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3pPr>
            <a:lvl4pPr indent="0" marL="13716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4pPr>
            <a:lvl5pPr indent="0" marL="1828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5pPr>
            <a:lvl6pPr indent="0" marL="2286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6pPr>
            <a:lvl7pPr indent="0" marL="3200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7pPr>
            <a:lvl8pPr indent="0" marL="4572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8pPr>
            <a:lvl9pPr indent="0" marL="6400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9pPr>
          </a:lstStyle>
          <a:p/>
        </p:txBody>
      </p:sp>
      <p:sp>
        <p:nvSpPr>
          <p:cNvPr id="354" name="Shape 354"/>
          <p:cNvSpPr txBox="1"/>
          <p:nvPr>
            <p:ph idx="12" type="sldNum"/>
          </p:nvPr>
        </p:nvSpPr>
        <p:spPr>
          <a:xfrm>
            <a:off x="8410575" y="6181725"/>
            <a:ext cx="609599" cy="457200"/>
          </a:xfrm>
          <a:prstGeom prst="rect">
            <a:avLst/>
          </a:prstGeom>
          <a:noFill/>
          <a:ln>
            <a:noFill/>
          </a:ln>
        </p:spPr>
        <p:txBody>
          <a:bodyPr anchorCtr="0" anchor="ctr" bIns="0" lIns="0" rIns="0" tIns="0">
            <a:noAutofit/>
          </a:bodyPr>
          <a:lstStyle/>
          <a:p>
            <a:pPr indent="0" lvl="0" marL="0" marR="0" rtl="0" algn="ctr">
              <a:lnSpc>
                <a:spcPct val="100000"/>
              </a:lnSpc>
              <a:spcBef>
                <a:spcPts val="0"/>
              </a:spcBef>
              <a:spcAft>
                <a:spcPts val="0"/>
              </a:spcAft>
              <a:buClr>
                <a:schemeClr val="lt2"/>
              </a:buClr>
              <a:buSzPct val="25000"/>
              <a:buFont typeface="Arial"/>
              <a:buNone/>
            </a:pPr>
            <a:fld id="{00000000-1234-1234-1234-123412341234}" type="slidenum">
              <a:rPr b="0" baseline="0" i="0" lang="en-US" sz="1600" u="none" cap="none" strike="noStrike">
                <a:solidFill>
                  <a:schemeClr val="lt2"/>
                </a:solidFill>
                <a:latin typeface="Arial"/>
                <a:ea typeface="Arial"/>
                <a:cs typeface="Arial"/>
                <a:sym typeface="Arial"/>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363" name="Shape 363"/>
        <p:cNvGrpSpPr/>
        <p:nvPr/>
      </p:nvGrpSpPr>
      <p:grpSpPr>
        <a:xfrm>
          <a:off x="0" y="0"/>
          <a:ext cx="0" cy="0"/>
          <a:chOff x="0" y="0"/>
          <a:chExt cx="0" cy="0"/>
        </a:xfrm>
      </p:grpSpPr>
      <p:sp>
        <p:nvSpPr>
          <p:cNvPr id="364" name="Shape 364"/>
          <p:cNvSpPr txBox="1"/>
          <p:nvPr>
            <p:ph idx="1" type="body"/>
          </p:nvPr>
        </p:nvSpPr>
        <p:spPr>
          <a:xfrm>
            <a:off x="457200" y="1399592"/>
            <a:ext cx="4040187" cy="762000"/>
          </a:xfrm>
          <a:prstGeom prst="rect">
            <a:avLst/>
          </a:prstGeom>
          <a:noFill/>
          <a:ln>
            <a:noFill/>
          </a:ln>
        </p:spPr>
        <p:txBody>
          <a:bodyPr anchorCtr="0" anchor="b" bIns="91425" lIns="91425" rIns="91425" tIns="91425"/>
          <a:lstStyle>
            <a:lvl1pPr indent="0" marL="0" rtl="0" algn="l">
              <a:spcBef>
                <a:spcPts val="0"/>
              </a:spcBef>
              <a:buClr>
                <a:schemeClr val="lt2"/>
              </a:buClr>
              <a:buFont typeface="Merriweather"/>
              <a:buNone/>
              <a:defRPr b="1" sz="2600">
                <a:solidFill>
                  <a:schemeClr val="lt2"/>
                </a:solidFill>
                <a:latin typeface="Merriweather"/>
                <a:ea typeface="Merriweather"/>
                <a:cs typeface="Merriweather"/>
                <a:sym typeface="Merriweather"/>
              </a:defRPr>
            </a:lvl1pPr>
            <a:lvl2pPr rtl="0">
              <a:spcBef>
                <a:spcPts val="0"/>
              </a:spcBef>
              <a:buFont typeface="Merriweather"/>
              <a:buNone/>
              <a:defRPr b="1" sz="2000">
                <a:solidFill>
                  <a:schemeClr val="lt1"/>
                </a:solidFill>
                <a:latin typeface="Merriweather"/>
                <a:ea typeface="Merriweather"/>
                <a:cs typeface="Merriweather"/>
                <a:sym typeface="Merriweather"/>
              </a:defRPr>
            </a:lvl2pPr>
            <a:lvl3pPr rtl="0">
              <a:spcBef>
                <a:spcPts val="0"/>
              </a:spcBef>
              <a:buFont typeface="Merriweather"/>
              <a:buNone/>
              <a:defRPr b="1" sz="1800">
                <a:solidFill>
                  <a:schemeClr val="lt1"/>
                </a:solidFill>
                <a:latin typeface="Merriweather"/>
                <a:ea typeface="Merriweather"/>
                <a:cs typeface="Merriweather"/>
                <a:sym typeface="Merriweather"/>
              </a:defRPr>
            </a:lvl3pPr>
            <a:lvl4pPr rtl="0">
              <a:spcBef>
                <a:spcPts val="0"/>
              </a:spcBef>
              <a:buFont typeface="Merriweather"/>
              <a:buNone/>
              <a:defRPr b="1" sz="1600">
                <a:solidFill>
                  <a:schemeClr val="lt1"/>
                </a:solidFill>
                <a:latin typeface="Merriweather"/>
                <a:ea typeface="Merriweather"/>
                <a:cs typeface="Merriweather"/>
                <a:sym typeface="Merriweather"/>
              </a:defRPr>
            </a:lvl4pPr>
            <a:lvl5pPr rtl="0">
              <a:spcBef>
                <a:spcPts val="0"/>
              </a:spcBef>
              <a:buFont typeface="Merriweather"/>
              <a:buNone/>
              <a:defRPr b="1" sz="1600">
                <a:solidFill>
                  <a:schemeClr val="lt1"/>
                </a:solidFill>
                <a:latin typeface="Merriweather"/>
                <a:ea typeface="Merriweather"/>
                <a:cs typeface="Merriweather"/>
                <a:sym typeface="Merriweather"/>
              </a:defRPr>
            </a:lvl5pPr>
            <a:lvl6pPr rtl="0">
              <a:spcBef>
                <a:spcPts val="0"/>
              </a:spcBef>
              <a:defRPr sz="1700">
                <a:solidFill>
                  <a:schemeClr val="lt1"/>
                </a:solidFill>
                <a:latin typeface="Merriweather"/>
                <a:ea typeface="Merriweather"/>
                <a:cs typeface="Merriweather"/>
                <a:sym typeface="Merriweather"/>
              </a:defRPr>
            </a:lvl6pPr>
            <a:lvl7pPr rtl="0">
              <a:spcBef>
                <a:spcPts val="0"/>
              </a:spcBef>
              <a:defRPr baseline="0" sz="1600">
                <a:solidFill>
                  <a:schemeClr val="lt1"/>
                </a:solidFill>
                <a:latin typeface="Merriweather"/>
                <a:ea typeface="Merriweather"/>
                <a:cs typeface="Merriweather"/>
                <a:sym typeface="Merriweather"/>
              </a:defRPr>
            </a:lvl7pPr>
            <a:lvl8pPr rtl="0">
              <a:spcBef>
                <a:spcPts val="0"/>
              </a:spcBef>
              <a:defRPr sz="1500">
                <a:solidFill>
                  <a:schemeClr val="lt1"/>
                </a:solidFill>
                <a:latin typeface="Merriweather"/>
                <a:ea typeface="Merriweather"/>
                <a:cs typeface="Merriweather"/>
                <a:sym typeface="Merriweather"/>
              </a:defRPr>
            </a:lvl8pPr>
            <a:lvl9pPr rtl="0">
              <a:spcBef>
                <a:spcPts val="0"/>
              </a:spcBef>
              <a:defRPr sz="1500">
                <a:solidFill>
                  <a:schemeClr val="lt1"/>
                </a:solidFill>
                <a:latin typeface="Merriweather"/>
                <a:ea typeface="Merriweather"/>
                <a:cs typeface="Merriweather"/>
                <a:sym typeface="Merriweather"/>
              </a:defRPr>
            </a:lvl9pPr>
          </a:lstStyle>
          <a:p/>
        </p:txBody>
      </p:sp>
      <p:sp>
        <p:nvSpPr>
          <p:cNvPr id="365" name="Shape 365"/>
          <p:cNvSpPr txBox="1"/>
          <p:nvPr>
            <p:ph idx="2" type="body"/>
          </p:nvPr>
        </p:nvSpPr>
        <p:spPr>
          <a:xfrm>
            <a:off x="457200" y="2201896"/>
            <a:ext cx="4038599" cy="3913631"/>
          </a:xfrm>
          <a:prstGeom prst="rect">
            <a:avLst/>
          </a:prstGeom>
          <a:noFill/>
          <a:ln>
            <a:noFill/>
          </a:ln>
        </p:spPr>
        <p:txBody>
          <a:bodyPr anchorCtr="0" anchor="t" bIns="91425" lIns="91425" rIns="91425" tIns="91425"/>
          <a:lstStyle>
            <a:lvl1pPr indent="-132715" marL="273050" rtl="0" algn="l">
              <a:spcBef>
                <a:spcPts val="600"/>
              </a:spcBef>
              <a:spcAft>
                <a:spcPts val="0"/>
              </a:spcAft>
              <a:buClr>
                <a:schemeClr val="accent2"/>
              </a:buClr>
              <a:buFont typeface="Noto Sans Symbols"/>
              <a:buChar char="●"/>
              <a:defRPr sz="2600">
                <a:solidFill>
                  <a:schemeClr val="lt1"/>
                </a:solidFill>
                <a:latin typeface="Merriweather"/>
                <a:ea typeface="Merriweather"/>
                <a:cs typeface="Merriweather"/>
                <a:sym typeface="Merriweather"/>
              </a:defRPr>
            </a:lvl1pPr>
            <a:lvl2pPr indent="-154622" marL="639763" rtl="0" algn="l">
              <a:spcBef>
                <a:spcPts val="300"/>
              </a:spcBef>
              <a:spcAft>
                <a:spcPts val="0"/>
              </a:spcAft>
              <a:buClr>
                <a:srgbClr val="D6903D"/>
              </a:buClr>
              <a:buFont typeface="Noto Sans Symbols"/>
              <a:buChar char="●"/>
              <a:defRPr sz="2400">
                <a:solidFill>
                  <a:schemeClr val="lt2"/>
                </a:solidFill>
                <a:latin typeface="Merriweather"/>
                <a:ea typeface="Merriweather"/>
                <a:cs typeface="Merriweather"/>
                <a:sym typeface="Merriweather"/>
              </a:defRPr>
            </a:lvl2pPr>
            <a:lvl3pPr indent="-116840" marL="1004888" rtl="0" algn="l">
              <a:spcBef>
                <a:spcPts val="300"/>
              </a:spcBef>
              <a:spcAft>
                <a:spcPts val="0"/>
              </a:spcAft>
              <a:buClr>
                <a:srgbClr val="B37732"/>
              </a:buClr>
              <a:buFont typeface="Noto Sans Symbols"/>
              <a:buChar char="●"/>
              <a:defRPr sz="2100">
                <a:solidFill>
                  <a:schemeClr val="lt1"/>
                </a:solidFill>
                <a:latin typeface="Merriweather"/>
                <a:ea typeface="Merriweather"/>
                <a:cs typeface="Merriweather"/>
                <a:sym typeface="Merriweather"/>
              </a:defRPr>
            </a:lvl3pPr>
            <a:lvl4pPr indent="-135572" marL="1279525" rtl="0" algn="l">
              <a:spcBef>
                <a:spcPts val="300"/>
              </a:spcBef>
              <a:spcAft>
                <a:spcPts val="0"/>
              </a:spcAft>
              <a:buClr>
                <a:srgbClr val="D6903D"/>
              </a:buClr>
              <a:buFont typeface="Noto Sans Symbols"/>
              <a:buChar char="●"/>
              <a:defRPr sz="1900">
                <a:solidFill>
                  <a:schemeClr val="lt1"/>
                </a:solidFill>
                <a:latin typeface="Merriweather"/>
                <a:ea typeface="Merriweather"/>
                <a:cs typeface="Merriweather"/>
                <a:sym typeface="Merriweather"/>
              </a:defRPr>
            </a:lvl4pPr>
            <a:lvl5pPr indent="-147002" marL="1554163" rtl="0" algn="l">
              <a:spcBef>
                <a:spcPts val="338"/>
              </a:spcBef>
              <a:spcAft>
                <a:spcPts val="0"/>
              </a:spcAft>
              <a:buClr>
                <a:srgbClr val="D6903D"/>
              </a:buClr>
              <a:buFont typeface="Noto Sans Symbols"/>
              <a:buChar char="●"/>
              <a:defRPr sz="1600">
                <a:solidFill>
                  <a:schemeClr val="lt1"/>
                </a:solidFill>
                <a:latin typeface="Merriweather"/>
                <a:ea typeface="Merriweather"/>
                <a:cs typeface="Merriweather"/>
                <a:sym typeface="Merriweather"/>
              </a:defRPr>
            </a:lvl5pPr>
            <a:lvl6pPr indent="-136842" marL="1828800" rtl="0" algn="l">
              <a:spcBef>
                <a:spcPts val="340"/>
              </a:spcBef>
              <a:buClr>
                <a:srgbClr val="D58F3E"/>
              </a:buClr>
              <a:buFont typeface="Noto Sans Symbols"/>
              <a:buChar char="☞"/>
              <a:defRPr sz="1700">
                <a:solidFill>
                  <a:schemeClr val="lt1"/>
                </a:solidFill>
                <a:latin typeface="Merriweather"/>
                <a:ea typeface="Merriweather"/>
                <a:cs typeface="Merriweather"/>
                <a:sym typeface="Merriweather"/>
              </a:defRPr>
            </a:lvl6pPr>
            <a:lvl7pPr indent="-96519" marL="2011679" rtl="0" algn="l">
              <a:spcBef>
                <a:spcPts val="340"/>
              </a:spcBef>
              <a:buClr>
                <a:srgbClr val="D58F3E"/>
              </a:buClr>
              <a:buFont typeface="Noto Sans Symbols"/>
              <a:buChar char="☞"/>
              <a:defRPr baseline="0" sz="1600">
                <a:solidFill>
                  <a:schemeClr val="lt1"/>
                </a:solidFill>
                <a:latin typeface="Merriweather"/>
                <a:ea typeface="Merriweather"/>
                <a:cs typeface="Merriweather"/>
                <a:sym typeface="Merriweather"/>
              </a:defRPr>
            </a:lvl7pPr>
            <a:lvl8pPr indent="-109537" marL="2286000" rtl="0" algn="l">
              <a:spcBef>
                <a:spcPts val="340"/>
              </a:spcBef>
              <a:buClr>
                <a:srgbClr val="D58F3E"/>
              </a:buClr>
              <a:buFont typeface="Noto Sans Symbols"/>
              <a:buChar char="☞"/>
              <a:defRPr sz="1500">
                <a:solidFill>
                  <a:schemeClr val="lt1"/>
                </a:solidFill>
                <a:latin typeface="Merriweather"/>
                <a:ea typeface="Merriweather"/>
                <a:cs typeface="Merriweather"/>
                <a:sym typeface="Merriweather"/>
              </a:defRPr>
            </a:lvl8pPr>
            <a:lvl9pPr indent="-104457" marL="2560320" rtl="0" algn="l">
              <a:spcBef>
                <a:spcPts val="340"/>
              </a:spcBef>
              <a:buClr>
                <a:srgbClr val="D58F3E"/>
              </a:buClr>
              <a:buFont typeface="Noto Sans Symbols"/>
              <a:buChar char="☞"/>
              <a:defRPr sz="1500">
                <a:solidFill>
                  <a:schemeClr val="lt1"/>
                </a:solidFill>
                <a:latin typeface="Merriweather"/>
                <a:ea typeface="Merriweather"/>
                <a:cs typeface="Merriweather"/>
                <a:sym typeface="Merriweather"/>
              </a:defRPr>
            </a:lvl9pPr>
          </a:lstStyle>
          <a:p/>
        </p:txBody>
      </p:sp>
      <p:sp>
        <p:nvSpPr>
          <p:cNvPr id="366" name="Shape 366"/>
          <p:cNvSpPr txBox="1"/>
          <p:nvPr>
            <p:ph idx="3" type="body"/>
          </p:nvPr>
        </p:nvSpPr>
        <p:spPr>
          <a:xfrm>
            <a:off x="4649787" y="2201896"/>
            <a:ext cx="4038599" cy="3913631"/>
          </a:xfrm>
          <a:prstGeom prst="rect">
            <a:avLst/>
          </a:prstGeom>
          <a:noFill/>
          <a:ln>
            <a:noFill/>
          </a:ln>
        </p:spPr>
        <p:txBody>
          <a:bodyPr anchorCtr="0" anchor="t" bIns="91425" lIns="91425" rIns="91425" tIns="91425"/>
          <a:lstStyle>
            <a:lvl1pPr indent="-132715" marL="273050" rtl="0" algn="l">
              <a:spcBef>
                <a:spcPts val="600"/>
              </a:spcBef>
              <a:spcAft>
                <a:spcPts val="0"/>
              </a:spcAft>
              <a:buClr>
                <a:schemeClr val="accent2"/>
              </a:buClr>
              <a:buFont typeface="Noto Sans Symbols"/>
              <a:buChar char="●"/>
              <a:defRPr sz="2600">
                <a:solidFill>
                  <a:schemeClr val="lt1"/>
                </a:solidFill>
                <a:latin typeface="Merriweather"/>
                <a:ea typeface="Merriweather"/>
                <a:cs typeface="Merriweather"/>
                <a:sym typeface="Merriweather"/>
              </a:defRPr>
            </a:lvl1pPr>
            <a:lvl2pPr indent="-154622" marL="639763" rtl="0" algn="l">
              <a:spcBef>
                <a:spcPts val="300"/>
              </a:spcBef>
              <a:spcAft>
                <a:spcPts val="0"/>
              </a:spcAft>
              <a:buClr>
                <a:srgbClr val="D6903D"/>
              </a:buClr>
              <a:buFont typeface="Noto Sans Symbols"/>
              <a:buChar char="●"/>
              <a:defRPr sz="2400">
                <a:solidFill>
                  <a:schemeClr val="lt2"/>
                </a:solidFill>
                <a:latin typeface="Merriweather"/>
                <a:ea typeface="Merriweather"/>
                <a:cs typeface="Merriweather"/>
                <a:sym typeface="Merriweather"/>
              </a:defRPr>
            </a:lvl2pPr>
            <a:lvl3pPr indent="-116840" marL="1004888" rtl="0" algn="l">
              <a:spcBef>
                <a:spcPts val="300"/>
              </a:spcBef>
              <a:spcAft>
                <a:spcPts val="0"/>
              </a:spcAft>
              <a:buClr>
                <a:srgbClr val="B37732"/>
              </a:buClr>
              <a:buFont typeface="Noto Sans Symbols"/>
              <a:buChar char="●"/>
              <a:defRPr sz="2100">
                <a:solidFill>
                  <a:schemeClr val="lt1"/>
                </a:solidFill>
                <a:latin typeface="Merriweather"/>
                <a:ea typeface="Merriweather"/>
                <a:cs typeface="Merriweather"/>
                <a:sym typeface="Merriweather"/>
              </a:defRPr>
            </a:lvl3pPr>
            <a:lvl4pPr indent="-135572" marL="1279525" rtl="0" algn="l">
              <a:spcBef>
                <a:spcPts val="300"/>
              </a:spcBef>
              <a:spcAft>
                <a:spcPts val="0"/>
              </a:spcAft>
              <a:buClr>
                <a:srgbClr val="D6903D"/>
              </a:buClr>
              <a:buFont typeface="Noto Sans Symbols"/>
              <a:buChar char="●"/>
              <a:defRPr sz="1900">
                <a:solidFill>
                  <a:schemeClr val="lt1"/>
                </a:solidFill>
                <a:latin typeface="Merriweather"/>
                <a:ea typeface="Merriweather"/>
                <a:cs typeface="Merriweather"/>
                <a:sym typeface="Merriweather"/>
              </a:defRPr>
            </a:lvl4pPr>
            <a:lvl5pPr indent="-147002" marL="1554163" rtl="0" algn="l">
              <a:spcBef>
                <a:spcPts val="338"/>
              </a:spcBef>
              <a:spcAft>
                <a:spcPts val="0"/>
              </a:spcAft>
              <a:buClr>
                <a:srgbClr val="D6903D"/>
              </a:buClr>
              <a:buFont typeface="Noto Sans Symbols"/>
              <a:buChar char="●"/>
              <a:defRPr sz="1600">
                <a:solidFill>
                  <a:schemeClr val="lt1"/>
                </a:solidFill>
                <a:latin typeface="Merriweather"/>
                <a:ea typeface="Merriweather"/>
                <a:cs typeface="Merriweather"/>
                <a:sym typeface="Merriweather"/>
              </a:defRPr>
            </a:lvl5pPr>
            <a:lvl6pPr indent="-136842" marL="1828800" rtl="0" algn="l">
              <a:spcBef>
                <a:spcPts val="340"/>
              </a:spcBef>
              <a:buClr>
                <a:srgbClr val="D58F3E"/>
              </a:buClr>
              <a:buFont typeface="Noto Sans Symbols"/>
              <a:buChar char="☞"/>
              <a:defRPr sz="1700">
                <a:solidFill>
                  <a:schemeClr val="lt1"/>
                </a:solidFill>
                <a:latin typeface="Merriweather"/>
                <a:ea typeface="Merriweather"/>
                <a:cs typeface="Merriweather"/>
                <a:sym typeface="Merriweather"/>
              </a:defRPr>
            </a:lvl6pPr>
            <a:lvl7pPr indent="-96519" marL="2011679" rtl="0" algn="l">
              <a:spcBef>
                <a:spcPts val="340"/>
              </a:spcBef>
              <a:buClr>
                <a:srgbClr val="D58F3E"/>
              </a:buClr>
              <a:buFont typeface="Noto Sans Symbols"/>
              <a:buChar char="☞"/>
              <a:defRPr baseline="0" sz="1600">
                <a:solidFill>
                  <a:schemeClr val="lt1"/>
                </a:solidFill>
                <a:latin typeface="Merriweather"/>
                <a:ea typeface="Merriweather"/>
                <a:cs typeface="Merriweather"/>
                <a:sym typeface="Merriweather"/>
              </a:defRPr>
            </a:lvl7pPr>
            <a:lvl8pPr indent="-109537" marL="2286000" rtl="0" algn="l">
              <a:spcBef>
                <a:spcPts val="340"/>
              </a:spcBef>
              <a:buClr>
                <a:srgbClr val="D58F3E"/>
              </a:buClr>
              <a:buFont typeface="Noto Sans Symbols"/>
              <a:buChar char="☞"/>
              <a:defRPr sz="1500">
                <a:solidFill>
                  <a:schemeClr val="lt1"/>
                </a:solidFill>
                <a:latin typeface="Merriweather"/>
                <a:ea typeface="Merriweather"/>
                <a:cs typeface="Merriweather"/>
                <a:sym typeface="Merriweather"/>
              </a:defRPr>
            </a:lvl8pPr>
            <a:lvl9pPr indent="-104457" marL="2560320" rtl="0" algn="l">
              <a:spcBef>
                <a:spcPts val="340"/>
              </a:spcBef>
              <a:buClr>
                <a:srgbClr val="D58F3E"/>
              </a:buClr>
              <a:buFont typeface="Noto Sans Symbols"/>
              <a:buChar char="☞"/>
              <a:defRPr sz="1500">
                <a:solidFill>
                  <a:schemeClr val="lt1"/>
                </a:solidFill>
                <a:latin typeface="Merriweather"/>
                <a:ea typeface="Merriweather"/>
                <a:cs typeface="Merriweather"/>
                <a:sym typeface="Merriweather"/>
              </a:defRPr>
            </a:lvl9pPr>
          </a:lstStyle>
          <a:p/>
        </p:txBody>
      </p:sp>
      <p:sp>
        <p:nvSpPr>
          <p:cNvPr id="367" name="Shape 367"/>
          <p:cNvSpPr txBox="1"/>
          <p:nvPr>
            <p:ph type="title"/>
          </p:nvPr>
        </p:nvSpPr>
        <p:spPr>
          <a:xfrm>
            <a:off x="457200" y="155447"/>
            <a:ext cx="8229600" cy="1143000"/>
          </a:xfrm>
          <a:prstGeom prst="rect">
            <a:avLst/>
          </a:prstGeom>
          <a:noFill/>
          <a:ln>
            <a:noFill/>
          </a:ln>
        </p:spPr>
        <p:txBody>
          <a:bodyPr anchorCtr="0" anchor="b" bIns="91425" lIns="91425" rIns="91425" tIns="91425"/>
          <a:lstStyle>
            <a:lvl1pPr rtl="0">
              <a:spcBef>
                <a:spcPts val="0"/>
              </a:spcBef>
              <a:defRPr/>
            </a:lvl1pPr>
            <a:lvl2pPr rtl="0">
              <a:spcBef>
                <a:spcPts val="0"/>
              </a:spcBef>
              <a:defRPr sz="4200">
                <a:solidFill>
                  <a:srgbClr val="F9F9F9"/>
                </a:solidFill>
                <a:latin typeface="Merriweather"/>
                <a:ea typeface="Merriweather"/>
                <a:cs typeface="Merriweather"/>
                <a:sym typeface="Merriweather"/>
              </a:defRPr>
            </a:lvl2pPr>
            <a:lvl3pPr rtl="0">
              <a:spcBef>
                <a:spcPts val="0"/>
              </a:spcBef>
              <a:defRPr sz="4200">
                <a:solidFill>
                  <a:srgbClr val="F9F9F9"/>
                </a:solidFill>
                <a:latin typeface="Merriweather"/>
                <a:ea typeface="Merriweather"/>
                <a:cs typeface="Merriweather"/>
                <a:sym typeface="Merriweather"/>
              </a:defRPr>
            </a:lvl3pPr>
            <a:lvl4pPr rtl="0">
              <a:spcBef>
                <a:spcPts val="0"/>
              </a:spcBef>
              <a:defRPr sz="4200">
                <a:solidFill>
                  <a:srgbClr val="F9F9F9"/>
                </a:solidFill>
                <a:latin typeface="Merriweather"/>
                <a:ea typeface="Merriweather"/>
                <a:cs typeface="Merriweather"/>
                <a:sym typeface="Merriweather"/>
              </a:defRPr>
            </a:lvl4pPr>
            <a:lvl5pPr rtl="0">
              <a:spcBef>
                <a:spcPts val="0"/>
              </a:spcBef>
              <a:defRPr sz="4200">
                <a:solidFill>
                  <a:srgbClr val="F9F9F9"/>
                </a:solidFill>
                <a:latin typeface="Merriweather"/>
                <a:ea typeface="Merriweather"/>
                <a:cs typeface="Merriweather"/>
                <a:sym typeface="Merriweather"/>
              </a:defRPr>
            </a:lvl5pPr>
            <a:lvl6pPr rtl="0">
              <a:spcBef>
                <a:spcPts val="0"/>
              </a:spcBef>
              <a:defRPr sz="4200">
                <a:solidFill>
                  <a:srgbClr val="F9F9F9"/>
                </a:solidFill>
                <a:latin typeface="Merriweather"/>
                <a:ea typeface="Merriweather"/>
                <a:cs typeface="Merriweather"/>
                <a:sym typeface="Merriweather"/>
              </a:defRPr>
            </a:lvl6pPr>
            <a:lvl7pPr rtl="0">
              <a:spcBef>
                <a:spcPts val="0"/>
              </a:spcBef>
              <a:defRPr sz="4200">
                <a:solidFill>
                  <a:srgbClr val="F9F9F9"/>
                </a:solidFill>
                <a:latin typeface="Merriweather"/>
                <a:ea typeface="Merriweather"/>
                <a:cs typeface="Merriweather"/>
                <a:sym typeface="Merriweather"/>
              </a:defRPr>
            </a:lvl7pPr>
            <a:lvl8pPr rtl="0">
              <a:spcBef>
                <a:spcPts val="0"/>
              </a:spcBef>
              <a:defRPr sz="4200">
                <a:solidFill>
                  <a:srgbClr val="F9F9F9"/>
                </a:solidFill>
                <a:latin typeface="Merriweather"/>
                <a:ea typeface="Merriweather"/>
                <a:cs typeface="Merriweather"/>
                <a:sym typeface="Merriweather"/>
              </a:defRPr>
            </a:lvl8pPr>
            <a:lvl9pPr rtl="0">
              <a:spcBef>
                <a:spcPts val="0"/>
              </a:spcBef>
              <a:defRPr sz="4200">
                <a:solidFill>
                  <a:srgbClr val="F9F9F9"/>
                </a:solidFill>
                <a:latin typeface="Merriweather"/>
                <a:ea typeface="Merriweather"/>
                <a:cs typeface="Merriweather"/>
                <a:sym typeface="Merriweather"/>
              </a:defRPr>
            </a:lvl9pPr>
          </a:lstStyle>
          <a:p/>
        </p:txBody>
      </p:sp>
      <p:sp>
        <p:nvSpPr>
          <p:cNvPr id="368" name="Shape 368"/>
          <p:cNvSpPr txBox="1"/>
          <p:nvPr>
            <p:ph idx="4" type="body"/>
          </p:nvPr>
        </p:nvSpPr>
        <p:spPr>
          <a:xfrm>
            <a:off x="4648200" y="1399592"/>
            <a:ext cx="4040187" cy="762000"/>
          </a:xfrm>
          <a:prstGeom prst="rect">
            <a:avLst/>
          </a:prstGeom>
          <a:noFill/>
          <a:ln>
            <a:noFill/>
          </a:ln>
        </p:spPr>
        <p:txBody>
          <a:bodyPr anchorCtr="0" anchor="b" bIns="91425" lIns="91425" rIns="91425" tIns="91425"/>
          <a:lstStyle>
            <a:lvl1pPr indent="0" marL="0" rtl="0" algn="l">
              <a:spcBef>
                <a:spcPts val="0"/>
              </a:spcBef>
              <a:buClr>
                <a:schemeClr val="lt2"/>
              </a:buClr>
              <a:buFont typeface="Merriweather"/>
              <a:buNone/>
              <a:defRPr b="1" baseline="0" sz="2600">
                <a:solidFill>
                  <a:schemeClr val="lt2"/>
                </a:solidFill>
                <a:latin typeface="Merriweather"/>
                <a:ea typeface="Merriweather"/>
                <a:cs typeface="Merriweather"/>
                <a:sym typeface="Merriweather"/>
              </a:defRPr>
            </a:lvl1pPr>
            <a:lvl2pPr rtl="0">
              <a:spcBef>
                <a:spcPts val="0"/>
              </a:spcBef>
              <a:buFont typeface="Merriweather"/>
              <a:buNone/>
              <a:defRPr b="1" sz="2000">
                <a:solidFill>
                  <a:schemeClr val="lt1"/>
                </a:solidFill>
                <a:latin typeface="Merriweather"/>
                <a:ea typeface="Merriweather"/>
                <a:cs typeface="Merriweather"/>
                <a:sym typeface="Merriweather"/>
              </a:defRPr>
            </a:lvl2pPr>
            <a:lvl3pPr rtl="0">
              <a:spcBef>
                <a:spcPts val="0"/>
              </a:spcBef>
              <a:buFont typeface="Merriweather"/>
              <a:buNone/>
              <a:defRPr b="1" sz="1800">
                <a:solidFill>
                  <a:schemeClr val="lt1"/>
                </a:solidFill>
                <a:latin typeface="Merriweather"/>
                <a:ea typeface="Merriweather"/>
                <a:cs typeface="Merriweather"/>
                <a:sym typeface="Merriweather"/>
              </a:defRPr>
            </a:lvl3pPr>
            <a:lvl4pPr rtl="0">
              <a:spcBef>
                <a:spcPts val="0"/>
              </a:spcBef>
              <a:buFont typeface="Merriweather"/>
              <a:buNone/>
              <a:defRPr b="1" sz="1600">
                <a:solidFill>
                  <a:schemeClr val="lt1"/>
                </a:solidFill>
                <a:latin typeface="Merriweather"/>
                <a:ea typeface="Merriweather"/>
                <a:cs typeface="Merriweather"/>
                <a:sym typeface="Merriweather"/>
              </a:defRPr>
            </a:lvl4pPr>
            <a:lvl5pPr rtl="0">
              <a:spcBef>
                <a:spcPts val="0"/>
              </a:spcBef>
              <a:buFont typeface="Merriweather"/>
              <a:buNone/>
              <a:defRPr b="1" sz="1600">
                <a:solidFill>
                  <a:schemeClr val="lt1"/>
                </a:solidFill>
                <a:latin typeface="Merriweather"/>
                <a:ea typeface="Merriweather"/>
                <a:cs typeface="Merriweather"/>
                <a:sym typeface="Merriweather"/>
              </a:defRPr>
            </a:lvl5pPr>
            <a:lvl6pPr rtl="0">
              <a:spcBef>
                <a:spcPts val="0"/>
              </a:spcBef>
              <a:defRPr sz="1700">
                <a:solidFill>
                  <a:schemeClr val="lt1"/>
                </a:solidFill>
                <a:latin typeface="Merriweather"/>
                <a:ea typeface="Merriweather"/>
                <a:cs typeface="Merriweather"/>
                <a:sym typeface="Merriweather"/>
              </a:defRPr>
            </a:lvl6pPr>
            <a:lvl7pPr rtl="0">
              <a:spcBef>
                <a:spcPts val="0"/>
              </a:spcBef>
              <a:defRPr baseline="0" sz="1600">
                <a:solidFill>
                  <a:schemeClr val="lt1"/>
                </a:solidFill>
                <a:latin typeface="Merriweather"/>
                <a:ea typeface="Merriweather"/>
                <a:cs typeface="Merriweather"/>
                <a:sym typeface="Merriweather"/>
              </a:defRPr>
            </a:lvl7pPr>
            <a:lvl8pPr rtl="0">
              <a:spcBef>
                <a:spcPts val="0"/>
              </a:spcBef>
              <a:defRPr sz="1500">
                <a:solidFill>
                  <a:schemeClr val="lt1"/>
                </a:solidFill>
                <a:latin typeface="Merriweather"/>
                <a:ea typeface="Merriweather"/>
                <a:cs typeface="Merriweather"/>
                <a:sym typeface="Merriweather"/>
              </a:defRPr>
            </a:lvl8pPr>
            <a:lvl9pPr rtl="0">
              <a:spcBef>
                <a:spcPts val="0"/>
              </a:spcBef>
              <a:defRPr sz="1500">
                <a:solidFill>
                  <a:schemeClr val="lt1"/>
                </a:solidFill>
                <a:latin typeface="Merriweather"/>
                <a:ea typeface="Merriweather"/>
                <a:cs typeface="Merriweather"/>
                <a:sym typeface="Merriweather"/>
              </a:defRPr>
            </a:lvl9pPr>
          </a:lstStyle>
          <a:p/>
        </p:txBody>
      </p:sp>
      <p:sp>
        <p:nvSpPr>
          <p:cNvPr id="369" name="Shape 369"/>
          <p:cNvSpPr txBox="1"/>
          <p:nvPr>
            <p:ph idx="12" type="sldNum"/>
          </p:nvPr>
        </p:nvSpPr>
        <p:spPr>
          <a:xfrm>
            <a:off x="8410575" y="6181725"/>
            <a:ext cx="609599" cy="457200"/>
          </a:xfrm>
          <a:prstGeom prst="rect">
            <a:avLst/>
          </a:prstGeom>
          <a:noFill/>
          <a:ln>
            <a:noFill/>
          </a:ln>
        </p:spPr>
        <p:txBody>
          <a:bodyPr anchorCtr="0" anchor="ctr" bIns="0" lIns="0" rIns="0" tIns="0">
            <a:noAutofit/>
          </a:bodyPr>
          <a:lstStyle/>
          <a:p>
            <a:pPr indent="0" lvl="0" marL="0" marR="0" rtl="0" algn="ctr">
              <a:lnSpc>
                <a:spcPct val="100000"/>
              </a:lnSpc>
              <a:spcBef>
                <a:spcPts val="0"/>
              </a:spcBef>
              <a:spcAft>
                <a:spcPts val="0"/>
              </a:spcAft>
              <a:buClr>
                <a:schemeClr val="lt2"/>
              </a:buClr>
              <a:buSzPct val="25000"/>
              <a:buFont typeface="Arial"/>
              <a:buNone/>
            </a:pPr>
            <a:fld id="{00000000-1234-1234-1234-123412341234}" type="slidenum">
              <a:rPr b="0" baseline="0" i="0" lang="en-US" sz="1600" u="none" cap="none" strike="noStrike">
                <a:solidFill>
                  <a:schemeClr val="lt2"/>
                </a:solidFill>
                <a:latin typeface="Arial"/>
                <a:ea typeface="Arial"/>
                <a:cs typeface="Arial"/>
                <a:sym typeface="Arial"/>
              </a:rPr>
              <a:t>‹#›</a:t>
            </a:fld>
          </a:p>
        </p:txBody>
      </p:sp>
      <p:sp>
        <p:nvSpPr>
          <p:cNvPr id="370" name="Shape 370"/>
          <p:cNvSpPr txBox="1"/>
          <p:nvPr>
            <p:ph idx="11" type="ftr"/>
          </p:nvPr>
        </p:nvSpPr>
        <p:spPr>
          <a:xfrm>
            <a:off x="2133600" y="6203950"/>
            <a:ext cx="3581399" cy="384174"/>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1pPr>
            <a:lvl2pPr indent="0" marL="4572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2pPr>
            <a:lvl3pPr indent="0" marL="914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3pPr>
            <a:lvl4pPr indent="0" marL="13716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4pPr>
            <a:lvl5pPr indent="0" marL="1828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5pPr>
            <a:lvl6pPr indent="0" marL="2286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6pPr>
            <a:lvl7pPr indent="0" marL="3200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7pPr>
            <a:lvl8pPr indent="0" marL="4572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8pPr>
            <a:lvl9pPr indent="0" marL="6400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9pPr>
          </a:lstStyle>
          <a:p/>
        </p:txBody>
      </p:sp>
      <p:sp>
        <p:nvSpPr>
          <p:cNvPr id="371" name="Shape 371"/>
          <p:cNvSpPr txBox="1"/>
          <p:nvPr>
            <p:ph idx="10" type="dt"/>
          </p:nvPr>
        </p:nvSpPr>
        <p:spPr>
          <a:xfrm>
            <a:off x="5791200" y="6203950"/>
            <a:ext cx="2590800" cy="384174"/>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chemeClr val="lt2"/>
                </a:solidFill>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31" name="Shape 31"/>
        <p:cNvGrpSpPr/>
        <p:nvPr/>
      </p:nvGrpSpPr>
      <p:grpSpPr>
        <a:xfrm>
          <a:off x="0" y="0"/>
          <a:ext cx="0" cy="0"/>
          <a:chOff x="0" y="0"/>
          <a:chExt cx="0" cy="0"/>
        </a:xfrm>
      </p:grpSpPr>
      <p:sp>
        <p:nvSpPr>
          <p:cNvPr id="32" name="Shape 32"/>
          <p:cNvSpPr txBox="1"/>
          <p:nvPr>
            <p:ph idx="1" type="body"/>
          </p:nvPr>
        </p:nvSpPr>
        <p:spPr>
          <a:xfrm>
            <a:off x="457200" y="1524000"/>
            <a:ext cx="8229600" cy="4572000"/>
          </a:xfrm>
          <a:prstGeom prst="rect">
            <a:avLst/>
          </a:prstGeom>
          <a:noFill/>
          <a:ln>
            <a:noFill/>
          </a:ln>
        </p:spPr>
        <p:txBody>
          <a:bodyPr anchorCtr="0" anchor="t" bIns="91425" lIns="91425" rIns="91425" tIns="91425"/>
          <a:lstStyle>
            <a:lvl1pPr indent="-132715" marL="273050" rtl="0" algn="l">
              <a:spcBef>
                <a:spcPts val="600"/>
              </a:spcBef>
              <a:spcAft>
                <a:spcPts val="0"/>
              </a:spcAft>
              <a:buClr>
                <a:schemeClr val="accent2"/>
              </a:buClr>
              <a:buFont typeface="Noto Sans Symbols"/>
              <a:buChar char="●"/>
              <a:defRPr sz="2600">
                <a:solidFill>
                  <a:schemeClr val="lt1"/>
                </a:solidFill>
                <a:latin typeface="Merriweather"/>
                <a:ea typeface="Merriweather"/>
                <a:cs typeface="Merriweather"/>
                <a:sym typeface="Merriweather"/>
              </a:defRPr>
            </a:lvl1pPr>
            <a:lvl2pPr indent="-154622" marL="639763" rtl="0" algn="l">
              <a:spcBef>
                <a:spcPts val="300"/>
              </a:spcBef>
              <a:spcAft>
                <a:spcPts val="0"/>
              </a:spcAft>
              <a:buClr>
                <a:srgbClr val="D6903D"/>
              </a:buClr>
              <a:buFont typeface="Noto Sans Symbols"/>
              <a:buChar char="●"/>
              <a:defRPr sz="2400">
                <a:solidFill>
                  <a:schemeClr val="lt2"/>
                </a:solidFill>
                <a:latin typeface="Merriweather"/>
                <a:ea typeface="Merriweather"/>
                <a:cs typeface="Merriweather"/>
                <a:sym typeface="Merriweather"/>
              </a:defRPr>
            </a:lvl2pPr>
            <a:lvl3pPr indent="-116840" marL="1004888" rtl="0" algn="l">
              <a:spcBef>
                <a:spcPts val="300"/>
              </a:spcBef>
              <a:spcAft>
                <a:spcPts val="0"/>
              </a:spcAft>
              <a:buClr>
                <a:srgbClr val="B37732"/>
              </a:buClr>
              <a:buFont typeface="Noto Sans Symbols"/>
              <a:buChar char="●"/>
              <a:defRPr sz="2100">
                <a:solidFill>
                  <a:schemeClr val="lt1"/>
                </a:solidFill>
                <a:latin typeface="Merriweather"/>
                <a:ea typeface="Merriweather"/>
                <a:cs typeface="Merriweather"/>
                <a:sym typeface="Merriweather"/>
              </a:defRPr>
            </a:lvl3pPr>
            <a:lvl4pPr indent="-135572" marL="1279525" rtl="0" algn="l">
              <a:spcBef>
                <a:spcPts val="300"/>
              </a:spcBef>
              <a:spcAft>
                <a:spcPts val="0"/>
              </a:spcAft>
              <a:buClr>
                <a:srgbClr val="D6903D"/>
              </a:buClr>
              <a:buFont typeface="Noto Sans Symbols"/>
              <a:buChar char="●"/>
              <a:defRPr sz="1900">
                <a:solidFill>
                  <a:schemeClr val="lt1"/>
                </a:solidFill>
                <a:latin typeface="Merriweather"/>
                <a:ea typeface="Merriweather"/>
                <a:cs typeface="Merriweather"/>
                <a:sym typeface="Merriweather"/>
              </a:defRPr>
            </a:lvl4pPr>
            <a:lvl5pPr indent="-147002" marL="1554163" rtl="0" algn="l">
              <a:spcBef>
                <a:spcPts val="338"/>
              </a:spcBef>
              <a:spcAft>
                <a:spcPts val="0"/>
              </a:spcAft>
              <a:buClr>
                <a:srgbClr val="D6903D"/>
              </a:buClr>
              <a:buFont typeface="Noto Sans Symbols"/>
              <a:buChar char="●"/>
              <a:defRPr sz="1600">
                <a:solidFill>
                  <a:schemeClr val="lt1"/>
                </a:solidFill>
                <a:latin typeface="Merriweather"/>
                <a:ea typeface="Merriweather"/>
                <a:cs typeface="Merriweather"/>
                <a:sym typeface="Merriweather"/>
              </a:defRPr>
            </a:lvl5pPr>
            <a:lvl6pPr indent="-136842" marL="1828800" rtl="0" algn="l">
              <a:spcBef>
                <a:spcPts val="340"/>
              </a:spcBef>
              <a:buClr>
                <a:srgbClr val="D58F3E"/>
              </a:buClr>
              <a:buFont typeface="Noto Sans Symbols"/>
              <a:buChar char="☞"/>
              <a:defRPr sz="1700">
                <a:solidFill>
                  <a:schemeClr val="lt1"/>
                </a:solidFill>
                <a:latin typeface="Merriweather"/>
                <a:ea typeface="Merriweather"/>
                <a:cs typeface="Merriweather"/>
                <a:sym typeface="Merriweather"/>
              </a:defRPr>
            </a:lvl6pPr>
            <a:lvl7pPr indent="-96519" marL="2011679" rtl="0" algn="l">
              <a:spcBef>
                <a:spcPts val="340"/>
              </a:spcBef>
              <a:buClr>
                <a:srgbClr val="D58F3E"/>
              </a:buClr>
              <a:buFont typeface="Noto Sans Symbols"/>
              <a:buChar char="☞"/>
              <a:defRPr baseline="0" sz="1600">
                <a:solidFill>
                  <a:schemeClr val="lt1"/>
                </a:solidFill>
                <a:latin typeface="Merriweather"/>
                <a:ea typeface="Merriweather"/>
                <a:cs typeface="Merriweather"/>
                <a:sym typeface="Merriweather"/>
              </a:defRPr>
            </a:lvl7pPr>
            <a:lvl8pPr indent="-109537" marL="2286000" rtl="0" algn="l">
              <a:spcBef>
                <a:spcPts val="340"/>
              </a:spcBef>
              <a:buClr>
                <a:srgbClr val="D58F3E"/>
              </a:buClr>
              <a:buFont typeface="Noto Sans Symbols"/>
              <a:buChar char="☞"/>
              <a:defRPr sz="1500">
                <a:solidFill>
                  <a:schemeClr val="lt1"/>
                </a:solidFill>
                <a:latin typeface="Merriweather"/>
                <a:ea typeface="Merriweather"/>
                <a:cs typeface="Merriweather"/>
                <a:sym typeface="Merriweather"/>
              </a:defRPr>
            </a:lvl8pPr>
            <a:lvl9pPr indent="-104457" marL="2560320" rtl="0" algn="l">
              <a:spcBef>
                <a:spcPts val="340"/>
              </a:spcBef>
              <a:buClr>
                <a:srgbClr val="D58F3E"/>
              </a:buClr>
              <a:buFont typeface="Noto Sans Symbols"/>
              <a:buChar char="☞"/>
              <a:defRPr sz="1500">
                <a:solidFill>
                  <a:schemeClr val="lt1"/>
                </a:solidFill>
                <a:latin typeface="Merriweather"/>
                <a:ea typeface="Merriweather"/>
                <a:cs typeface="Merriweather"/>
                <a:sym typeface="Merriweather"/>
              </a:defRPr>
            </a:lvl9pPr>
          </a:lstStyle>
          <a:p/>
        </p:txBody>
      </p:sp>
      <p:sp>
        <p:nvSpPr>
          <p:cNvPr id="33" name="Shape 33"/>
          <p:cNvSpPr txBox="1"/>
          <p:nvPr>
            <p:ph type="title"/>
          </p:nvPr>
        </p:nvSpPr>
        <p:spPr>
          <a:xfrm>
            <a:off x="457200" y="152400"/>
            <a:ext cx="8229600" cy="1219199"/>
          </a:xfrm>
          <a:prstGeom prst="rect">
            <a:avLst/>
          </a:prstGeom>
          <a:noFill/>
          <a:ln>
            <a:noFill/>
          </a:ln>
        </p:spPr>
        <p:txBody>
          <a:bodyPr anchorCtr="0" anchor="b" bIns="91425" lIns="91425" rIns="91425" tIns="91425"/>
          <a:lstStyle>
            <a:lvl1pPr rtl="0" algn="l">
              <a:spcBef>
                <a:spcPts val="0"/>
              </a:spcBef>
              <a:spcAft>
                <a:spcPts val="0"/>
              </a:spcAft>
              <a:defRPr sz="4200">
                <a:solidFill>
                  <a:srgbClr val="F9F9F9"/>
                </a:solidFill>
                <a:latin typeface="Merriweather"/>
                <a:ea typeface="Merriweather"/>
                <a:cs typeface="Merriweather"/>
                <a:sym typeface="Merriweather"/>
              </a:defRPr>
            </a:lvl1pPr>
            <a:lvl2pPr rtl="0" algn="l">
              <a:spcBef>
                <a:spcPts val="0"/>
              </a:spcBef>
              <a:spcAft>
                <a:spcPts val="0"/>
              </a:spcAft>
              <a:defRPr sz="4200">
                <a:solidFill>
                  <a:srgbClr val="F9F9F9"/>
                </a:solidFill>
                <a:latin typeface="Merriweather"/>
                <a:ea typeface="Merriweather"/>
                <a:cs typeface="Merriweather"/>
                <a:sym typeface="Merriweather"/>
              </a:defRPr>
            </a:lvl2pPr>
            <a:lvl3pPr rtl="0" algn="l">
              <a:spcBef>
                <a:spcPts val="0"/>
              </a:spcBef>
              <a:spcAft>
                <a:spcPts val="0"/>
              </a:spcAft>
              <a:defRPr sz="4200">
                <a:solidFill>
                  <a:srgbClr val="F9F9F9"/>
                </a:solidFill>
                <a:latin typeface="Merriweather"/>
                <a:ea typeface="Merriweather"/>
                <a:cs typeface="Merriweather"/>
                <a:sym typeface="Merriweather"/>
              </a:defRPr>
            </a:lvl3pPr>
            <a:lvl4pPr rtl="0" algn="l">
              <a:spcBef>
                <a:spcPts val="0"/>
              </a:spcBef>
              <a:spcAft>
                <a:spcPts val="0"/>
              </a:spcAft>
              <a:defRPr sz="4200">
                <a:solidFill>
                  <a:srgbClr val="F9F9F9"/>
                </a:solidFill>
                <a:latin typeface="Merriweather"/>
                <a:ea typeface="Merriweather"/>
                <a:cs typeface="Merriweather"/>
                <a:sym typeface="Merriweather"/>
              </a:defRPr>
            </a:lvl4pPr>
            <a:lvl5pPr rtl="0" algn="l">
              <a:spcBef>
                <a:spcPts val="0"/>
              </a:spcBef>
              <a:spcAft>
                <a:spcPts val="0"/>
              </a:spcAft>
              <a:defRPr sz="4200">
                <a:solidFill>
                  <a:srgbClr val="F9F9F9"/>
                </a:solidFill>
                <a:latin typeface="Merriweather"/>
                <a:ea typeface="Merriweather"/>
                <a:cs typeface="Merriweather"/>
                <a:sym typeface="Merriweather"/>
              </a:defRPr>
            </a:lvl5pPr>
            <a:lvl6pPr marL="457200" rtl="0" algn="l">
              <a:spcBef>
                <a:spcPts val="0"/>
              </a:spcBef>
              <a:spcAft>
                <a:spcPts val="0"/>
              </a:spcAft>
              <a:defRPr sz="4200">
                <a:solidFill>
                  <a:srgbClr val="F9F9F9"/>
                </a:solidFill>
                <a:latin typeface="Merriweather"/>
                <a:ea typeface="Merriweather"/>
                <a:cs typeface="Merriweather"/>
                <a:sym typeface="Merriweather"/>
              </a:defRPr>
            </a:lvl6pPr>
            <a:lvl7pPr marL="914400" rtl="0" algn="l">
              <a:spcBef>
                <a:spcPts val="0"/>
              </a:spcBef>
              <a:spcAft>
                <a:spcPts val="0"/>
              </a:spcAft>
              <a:defRPr sz="4200">
                <a:solidFill>
                  <a:srgbClr val="F9F9F9"/>
                </a:solidFill>
                <a:latin typeface="Merriweather"/>
                <a:ea typeface="Merriweather"/>
                <a:cs typeface="Merriweather"/>
                <a:sym typeface="Merriweather"/>
              </a:defRPr>
            </a:lvl7pPr>
            <a:lvl8pPr marL="1371600" rtl="0" algn="l">
              <a:spcBef>
                <a:spcPts val="0"/>
              </a:spcBef>
              <a:spcAft>
                <a:spcPts val="0"/>
              </a:spcAft>
              <a:defRPr sz="4200">
                <a:solidFill>
                  <a:srgbClr val="F9F9F9"/>
                </a:solidFill>
                <a:latin typeface="Merriweather"/>
                <a:ea typeface="Merriweather"/>
                <a:cs typeface="Merriweather"/>
                <a:sym typeface="Merriweather"/>
              </a:defRPr>
            </a:lvl8pPr>
            <a:lvl9pPr marL="1828800" rtl="0" algn="l">
              <a:spcBef>
                <a:spcPts val="0"/>
              </a:spcBef>
              <a:spcAft>
                <a:spcPts val="0"/>
              </a:spcAft>
              <a:defRPr sz="4200">
                <a:solidFill>
                  <a:srgbClr val="F9F9F9"/>
                </a:solidFill>
                <a:latin typeface="Merriweather"/>
                <a:ea typeface="Merriweather"/>
                <a:cs typeface="Merriweather"/>
                <a:sym typeface="Merriweather"/>
              </a:defRPr>
            </a:lvl9pPr>
          </a:lstStyle>
          <a:p/>
        </p:txBody>
      </p:sp>
      <p:sp>
        <p:nvSpPr>
          <p:cNvPr id="34" name="Shape 34"/>
          <p:cNvSpPr txBox="1"/>
          <p:nvPr>
            <p:ph idx="10" type="dt"/>
          </p:nvPr>
        </p:nvSpPr>
        <p:spPr>
          <a:xfrm>
            <a:off x="5791200" y="6203950"/>
            <a:ext cx="2590800" cy="384174"/>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chemeClr val="lt2"/>
                </a:solidFill>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35" name="Shape 35"/>
          <p:cNvSpPr txBox="1"/>
          <p:nvPr>
            <p:ph idx="11" type="ftr"/>
          </p:nvPr>
        </p:nvSpPr>
        <p:spPr>
          <a:xfrm>
            <a:off x="2133600" y="6203950"/>
            <a:ext cx="3581399" cy="384174"/>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1pPr>
            <a:lvl2pPr indent="0" marL="4572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2pPr>
            <a:lvl3pPr indent="0" marL="914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3pPr>
            <a:lvl4pPr indent="0" marL="13716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4pPr>
            <a:lvl5pPr indent="0" marL="1828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5pPr>
            <a:lvl6pPr indent="0" marL="2286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6pPr>
            <a:lvl7pPr indent="0" marL="3200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7pPr>
            <a:lvl8pPr indent="0" marL="4572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8pPr>
            <a:lvl9pPr indent="0" marL="6400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9pPr>
          </a:lstStyle>
          <a:p/>
        </p:txBody>
      </p:sp>
      <p:sp>
        <p:nvSpPr>
          <p:cNvPr id="36" name="Shape 36"/>
          <p:cNvSpPr txBox="1"/>
          <p:nvPr>
            <p:ph idx="12" type="sldNum"/>
          </p:nvPr>
        </p:nvSpPr>
        <p:spPr>
          <a:xfrm>
            <a:off x="8410575" y="6181725"/>
            <a:ext cx="609599" cy="457200"/>
          </a:xfrm>
          <a:prstGeom prst="rect">
            <a:avLst/>
          </a:prstGeom>
          <a:noFill/>
          <a:ln>
            <a:noFill/>
          </a:ln>
        </p:spPr>
        <p:txBody>
          <a:bodyPr anchorCtr="0" anchor="ctr" bIns="0" lIns="0" rIns="0" tIns="0">
            <a:noAutofit/>
          </a:bodyPr>
          <a:lstStyle/>
          <a:p>
            <a:pPr indent="0" lvl="0" marL="0" marR="0" rtl="0" algn="ctr">
              <a:lnSpc>
                <a:spcPct val="100000"/>
              </a:lnSpc>
              <a:spcBef>
                <a:spcPts val="0"/>
              </a:spcBef>
              <a:spcAft>
                <a:spcPts val="0"/>
              </a:spcAft>
              <a:buClr>
                <a:schemeClr val="lt2"/>
              </a:buClr>
              <a:buSzPct val="25000"/>
              <a:buFont typeface="Arial"/>
              <a:buNone/>
            </a:pPr>
            <a:fld id="{00000000-1234-1234-1234-123412341234}" type="slidenum">
              <a:rPr b="0" baseline="0" i="0" lang="en-US" sz="1600" u="none" cap="none" strike="noStrike">
                <a:solidFill>
                  <a:schemeClr val="lt2"/>
                </a:solidFill>
                <a:latin typeface="Arial"/>
                <a:ea typeface="Arial"/>
                <a:cs typeface="Arial"/>
                <a:sym typeface="Arial"/>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37" name="Shape 37"/>
        <p:cNvGrpSpPr/>
        <p:nvPr/>
      </p:nvGrpSpPr>
      <p:grpSpPr>
        <a:xfrm>
          <a:off x="0" y="0"/>
          <a:ext cx="0" cy="0"/>
          <a:chOff x="0" y="0"/>
          <a:chExt cx="0" cy="0"/>
        </a:xfrm>
      </p:grpSpPr>
      <p:sp>
        <p:nvSpPr>
          <p:cNvPr id="38" name="Shape 38"/>
          <p:cNvSpPr txBox="1"/>
          <p:nvPr>
            <p:ph type="title"/>
          </p:nvPr>
        </p:nvSpPr>
        <p:spPr>
          <a:xfrm>
            <a:off x="457200" y="152400"/>
            <a:ext cx="8229600" cy="1219199"/>
          </a:xfrm>
          <a:prstGeom prst="rect">
            <a:avLst/>
          </a:prstGeom>
          <a:noFill/>
          <a:ln>
            <a:noFill/>
          </a:ln>
        </p:spPr>
        <p:txBody>
          <a:bodyPr anchorCtr="0" anchor="b" bIns="91425" lIns="91425" rIns="91425" tIns="91425"/>
          <a:lstStyle>
            <a:lvl1pPr rtl="0" algn="l">
              <a:spcBef>
                <a:spcPts val="0"/>
              </a:spcBef>
              <a:spcAft>
                <a:spcPts val="0"/>
              </a:spcAft>
              <a:defRPr sz="4200">
                <a:solidFill>
                  <a:srgbClr val="F9F9F9"/>
                </a:solidFill>
                <a:latin typeface="Merriweather"/>
                <a:ea typeface="Merriweather"/>
                <a:cs typeface="Merriweather"/>
                <a:sym typeface="Merriweather"/>
              </a:defRPr>
            </a:lvl1pPr>
            <a:lvl2pPr rtl="0" algn="l">
              <a:spcBef>
                <a:spcPts val="0"/>
              </a:spcBef>
              <a:spcAft>
                <a:spcPts val="0"/>
              </a:spcAft>
              <a:defRPr sz="4200">
                <a:solidFill>
                  <a:srgbClr val="F9F9F9"/>
                </a:solidFill>
                <a:latin typeface="Merriweather"/>
                <a:ea typeface="Merriweather"/>
                <a:cs typeface="Merriweather"/>
                <a:sym typeface="Merriweather"/>
              </a:defRPr>
            </a:lvl2pPr>
            <a:lvl3pPr rtl="0" algn="l">
              <a:spcBef>
                <a:spcPts val="0"/>
              </a:spcBef>
              <a:spcAft>
                <a:spcPts val="0"/>
              </a:spcAft>
              <a:defRPr sz="4200">
                <a:solidFill>
                  <a:srgbClr val="F9F9F9"/>
                </a:solidFill>
                <a:latin typeface="Merriweather"/>
                <a:ea typeface="Merriweather"/>
                <a:cs typeface="Merriweather"/>
                <a:sym typeface="Merriweather"/>
              </a:defRPr>
            </a:lvl3pPr>
            <a:lvl4pPr rtl="0" algn="l">
              <a:spcBef>
                <a:spcPts val="0"/>
              </a:spcBef>
              <a:spcAft>
                <a:spcPts val="0"/>
              </a:spcAft>
              <a:defRPr sz="4200">
                <a:solidFill>
                  <a:srgbClr val="F9F9F9"/>
                </a:solidFill>
                <a:latin typeface="Merriweather"/>
                <a:ea typeface="Merriweather"/>
                <a:cs typeface="Merriweather"/>
                <a:sym typeface="Merriweather"/>
              </a:defRPr>
            </a:lvl4pPr>
            <a:lvl5pPr rtl="0" algn="l">
              <a:spcBef>
                <a:spcPts val="0"/>
              </a:spcBef>
              <a:spcAft>
                <a:spcPts val="0"/>
              </a:spcAft>
              <a:defRPr sz="4200">
                <a:solidFill>
                  <a:srgbClr val="F9F9F9"/>
                </a:solidFill>
                <a:latin typeface="Merriweather"/>
                <a:ea typeface="Merriweather"/>
                <a:cs typeface="Merriweather"/>
                <a:sym typeface="Merriweather"/>
              </a:defRPr>
            </a:lvl5pPr>
            <a:lvl6pPr marL="457200" rtl="0" algn="l">
              <a:spcBef>
                <a:spcPts val="0"/>
              </a:spcBef>
              <a:spcAft>
                <a:spcPts val="0"/>
              </a:spcAft>
              <a:defRPr sz="4200">
                <a:solidFill>
                  <a:srgbClr val="F9F9F9"/>
                </a:solidFill>
                <a:latin typeface="Merriweather"/>
                <a:ea typeface="Merriweather"/>
                <a:cs typeface="Merriweather"/>
                <a:sym typeface="Merriweather"/>
              </a:defRPr>
            </a:lvl6pPr>
            <a:lvl7pPr marL="914400" rtl="0" algn="l">
              <a:spcBef>
                <a:spcPts val="0"/>
              </a:spcBef>
              <a:spcAft>
                <a:spcPts val="0"/>
              </a:spcAft>
              <a:defRPr sz="4200">
                <a:solidFill>
                  <a:srgbClr val="F9F9F9"/>
                </a:solidFill>
                <a:latin typeface="Merriweather"/>
                <a:ea typeface="Merriweather"/>
                <a:cs typeface="Merriweather"/>
                <a:sym typeface="Merriweather"/>
              </a:defRPr>
            </a:lvl7pPr>
            <a:lvl8pPr marL="1371600" rtl="0" algn="l">
              <a:spcBef>
                <a:spcPts val="0"/>
              </a:spcBef>
              <a:spcAft>
                <a:spcPts val="0"/>
              </a:spcAft>
              <a:defRPr sz="4200">
                <a:solidFill>
                  <a:srgbClr val="F9F9F9"/>
                </a:solidFill>
                <a:latin typeface="Merriweather"/>
                <a:ea typeface="Merriweather"/>
                <a:cs typeface="Merriweather"/>
                <a:sym typeface="Merriweather"/>
              </a:defRPr>
            </a:lvl8pPr>
            <a:lvl9pPr marL="1828800" rtl="0" algn="l">
              <a:spcBef>
                <a:spcPts val="0"/>
              </a:spcBef>
              <a:spcAft>
                <a:spcPts val="0"/>
              </a:spcAft>
              <a:defRPr sz="4200">
                <a:solidFill>
                  <a:srgbClr val="F9F9F9"/>
                </a:solidFill>
                <a:latin typeface="Merriweather"/>
                <a:ea typeface="Merriweather"/>
                <a:cs typeface="Merriweather"/>
                <a:sym typeface="Merriweather"/>
              </a:defRPr>
            </a:lvl9pPr>
          </a:lstStyle>
          <a:p/>
        </p:txBody>
      </p:sp>
      <p:sp>
        <p:nvSpPr>
          <p:cNvPr id="39" name="Shape 39"/>
          <p:cNvSpPr txBox="1"/>
          <p:nvPr>
            <p:ph idx="1" type="body"/>
          </p:nvPr>
        </p:nvSpPr>
        <p:spPr>
          <a:xfrm>
            <a:off x="457200" y="1524000"/>
            <a:ext cx="4059936" cy="4572000"/>
          </a:xfrm>
          <a:prstGeom prst="rect">
            <a:avLst/>
          </a:prstGeom>
          <a:noFill/>
          <a:ln>
            <a:noFill/>
          </a:ln>
        </p:spPr>
        <p:txBody>
          <a:bodyPr anchorCtr="0" anchor="t" bIns="91425" lIns="91425" rIns="91425" tIns="91425"/>
          <a:lstStyle>
            <a:lvl1pPr indent="-132715" marL="273050" rtl="0" algn="l">
              <a:spcBef>
                <a:spcPts val="600"/>
              </a:spcBef>
              <a:spcAft>
                <a:spcPts val="0"/>
              </a:spcAft>
              <a:buClr>
                <a:schemeClr val="accent2"/>
              </a:buClr>
              <a:buFont typeface="Noto Sans Symbols"/>
              <a:buChar char="●"/>
              <a:defRPr sz="2600">
                <a:solidFill>
                  <a:schemeClr val="lt1"/>
                </a:solidFill>
                <a:latin typeface="Merriweather"/>
                <a:ea typeface="Merriweather"/>
                <a:cs typeface="Merriweather"/>
                <a:sym typeface="Merriweather"/>
              </a:defRPr>
            </a:lvl1pPr>
            <a:lvl2pPr indent="-154622" marL="639763" rtl="0" algn="l">
              <a:spcBef>
                <a:spcPts val="300"/>
              </a:spcBef>
              <a:spcAft>
                <a:spcPts val="0"/>
              </a:spcAft>
              <a:buClr>
                <a:srgbClr val="D6903D"/>
              </a:buClr>
              <a:buFont typeface="Noto Sans Symbols"/>
              <a:buChar char="●"/>
              <a:defRPr sz="2400">
                <a:solidFill>
                  <a:schemeClr val="lt2"/>
                </a:solidFill>
                <a:latin typeface="Merriweather"/>
                <a:ea typeface="Merriweather"/>
                <a:cs typeface="Merriweather"/>
                <a:sym typeface="Merriweather"/>
              </a:defRPr>
            </a:lvl2pPr>
            <a:lvl3pPr indent="-116840" marL="1004888" rtl="0" algn="l">
              <a:spcBef>
                <a:spcPts val="300"/>
              </a:spcBef>
              <a:spcAft>
                <a:spcPts val="0"/>
              </a:spcAft>
              <a:buClr>
                <a:srgbClr val="B37732"/>
              </a:buClr>
              <a:buFont typeface="Noto Sans Symbols"/>
              <a:buChar char="●"/>
              <a:defRPr sz="2100">
                <a:solidFill>
                  <a:schemeClr val="lt1"/>
                </a:solidFill>
                <a:latin typeface="Merriweather"/>
                <a:ea typeface="Merriweather"/>
                <a:cs typeface="Merriweather"/>
                <a:sym typeface="Merriweather"/>
              </a:defRPr>
            </a:lvl3pPr>
            <a:lvl4pPr indent="-135572" marL="1279525" rtl="0" algn="l">
              <a:spcBef>
                <a:spcPts val="300"/>
              </a:spcBef>
              <a:spcAft>
                <a:spcPts val="0"/>
              </a:spcAft>
              <a:buClr>
                <a:srgbClr val="D6903D"/>
              </a:buClr>
              <a:buFont typeface="Noto Sans Symbols"/>
              <a:buChar char="●"/>
              <a:defRPr sz="1900">
                <a:solidFill>
                  <a:schemeClr val="lt1"/>
                </a:solidFill>
                <a:latin typeface="Merriweather"/>
                <a:ea typeface="Merriweather"/>
                <a:cs typeface="Merriweather"/>
                <a:sym typeface="Merriweather"/>
              </a:defRPr>
            </a:lvl4pPr>
            <a:lvl5pPr indent="-147002" marL="1554163" rtl="0" algn="l">
              <a:spcBef>
                <a:spcPts val="338"/>
              </a:spcBef>
              <a:spcAft>
                <a:spcPts val="0"/>
              </a:spcAft>
              <a:buClr>
                <a:srgbClr val="D6903D"/>
              </a:buClr>
              <a:buFont typeface="Noto Sans Symbols"/>
              <a:buChar char="●"/>
              <a:defRPr sz="1600">
                <a:solidFill>
                  <a:schemeClr val="lt1"/>
                </a:solidFill>
                <a:latin typeface="Merriweather"/>
                <a:ea typeface="Merriweather"/>
                <a:cs typeface="Merriweather"/>
                <a:sym typeface="Merriweather"/>
              </a:defRPr>
            </a:lvl5pPr>
            <a:lvl6pPr indent="-136842" marL="1828800" rtl="0" algn="l">
              <a:spcBef>
                <a:spcPts val="340"/>
              </a:spcBef>
              <a:buClr>
                <a:srgbClr val="D58F3E"/>
              </a:buClr>
              <a:buFont typeface="Noto Sans Symbols"/>
              <a:buChar char="☞"/>
              <a:defRPr sz="1700">
                <a:solidFill>
                  <a:schemeClr val="lt1"/>
                </a:solidFill>
                <a:latin typeface="Merriweather"/>
                <a:ea typeface="Merriweather"/>
                <a:cs typeface="Merriweather"/>
                <a:sym typeface="Merriweather"/>
              </a:defRPr>
            </a:lvl6pPr>
            <a:lvl7pPr indent="-96519" marL="2011679" rtl="0" algn="l">
              <a:spcBef>
                <a:spcPts val="340"/>
              </a:spcBef>
              <a:buClr>
                <a:srgbClr val="D58F3E"/>
              </a:buClr>
              <a:buFont typeface="Noto Sans Symbols"/>
              <a:buChar char="☞"/>
              <a:defRPr baseline="0" sz="1600">
                <a:solidFill>
                  <a:schemeClr val="lt1"/>
                </a:solidFill>
                <a:latin typeface="Merriweather"/>
                <a:ea typeface="Merriweather"/>
                <a:cs typeface="Merriweather"/>
                <a:sym typeface="Merriweather"/>
              </a:defRPr>
            </a:lvl7pPr>
            <a:lvl8pPr indent="-109537" marL="2286000" rtl="0" algn="l">
              <a:spcBef>
                <a:spcPts val="340"/>
              </a:spcBef>
              <a:buClr>
                <a:srgbClr val="D58F3E"/>
              </a:buClr>
              <a:buFont typeface="Noto Sans Symbols"/>
              <a:buChar char="☞"/>
              <a:defRPr sz="1500">
                <a:solidFill>
                  <a:schemeClr val="lt1"/>
                </a:solidFill>
                <a:latin typeface="Merriweather"/>
                <a:ea typeface="Merriweather"/>
                <a:cs typeface="Merriweather"/>
                <a:sym typeface="Merriweather"/>
              </a:defRPr>
            </a:lvl8pPr>
            <a:lvl9pPr indent="-104457" marL="2560320" rtl="0" algn="l">
              <a:spcBef>
                <a:spcPts val="340"/>
              </a:spcBef>
              <a:buClr>
                <a:srgbClr val="D58F3E"/>
              </a:buClr>
              <a:buFont typeface="Noto Sans Symbols"/>
              <a:buChar char="☞"/>
              <a:defRPr sz="1500">
                <a:solidFill>
                  <a:schemeClr val="lt1"/>
                </a:solidFill>
                <a:latin typeface="Merriweather"/>
                <a:ea typeface="Merriweather"/>
                <a:cs typeface="Merriweather"/>
                <a:sym typeface="Merriweather"/>
              </a:defRPr>
            </a:lvl9pPr>
          </a:lstStyle>
          <a:p/>
        </p:txBody>
      </p:sp>
      <p:sp>
        <p:nvSpPr>
          <p:cNvPr id="40" name="Shape 40"/>
          <p:cNvSpPr txBox="1"/>
          <p:nvPr>
            <p:ph idx="2" type="body"/>
          </p:nvPr>
        </p:nvSpPr>
        <p:spPr>
          <a:xfrm>
            <a:off x="4648200" y="1524000"/>
            <a:ext cx="4059936" cy="4572000"/>
          </a:xfrm>
          <a:prstGeom prst="rect">
            <a:avLst/>
          </a:prstGeom>
          <a:noFill/>
          <a:ln>
            <a:noFill/>
          </a:ln>
        </p:spPr>
        <p:txBody>
          <a:bodyPr anchorCtr="0" anchor="t" bIns="91425" lIns="91425" rIns="91425" tIns="91425"/>
          <a:lstStyle>
            <a:lvl1pPr indent="-132715" marL="273050" rtl="0" algn="l">
              <a:spcBef>
                <a:spcPts val="600"/>
              </a:spcBef>
              <a:spcAft>
                <a:spcPts val="0"/>
              </a:spcAft>
              <a:buClr>
                <a:schemeClr val="accent2"/>
              </a:buClr>
              <a:buFont typeface="Noto Sans Symbols"/>
              <a:buChar char="●"/>
              <a:defRPr sz="2600">
                <a:solidFill>
                  <a:schemeClr val="lt1"/>
                </a:solidFill>
                <a:latin typeface="Merriweather"/>
                <a:ea typeface="Merriweather"/>
                <a:cs typeface="Merriweather"/>
                <a:sym typeface="Merriweather"/>
              </a:defRPr>
            </a:lvl1pPr>
            <a:lvl2pPr indent="-154622" marL="639763" rtl="0" algn="l">
              <a:spcBef>
                <a:spcPts val="300"/>
              </a:spcBef>
              <a:spcAft>
                <a:spcPts val="0"/>
              </a:spcAft>
              <a:buClr>
                <a:srgbClr val="D6903D"/>
              </a:buClr>
              <a:buFont typeface="Noto Sans Symbols"/>
              <a:buChar char="●"/>
              <a:defRPr sz="2400">
                <a:solidFill>
                  <a:schemeClr val="lt2"/>
                </a:solidFill>
                <a:latin typeface="Merriweather"/>
                <a:ea typeface="Merriweather"/>
                <a:cs typeface="Merriweather"/>
                <a:sym typeface="Merriweather"/>
              </a:defRPr>
            </a:lvl2pPr>
            <a:lvl3pPr indent="-116840" marL="1004888" rtl="0" algn="l">
              <a:spcBef>
                <a:spcPts val="300"/>
              </a:spcBef>
              <a:spcAft>
                <a:spcPts val="0"/>
              </a:spcAft>
              <a:buClr>
                <a:srgbClr val="B37732"/>
              </a:buClr>
              <a:buFont typeface="Noto Sans Symbols"/>
              <a:buChar char="●"/>
              <a:defRPr sz="2100">
                <a:solidFill>
                  <a:schemeClr val="lt1"/>
                </a:solidFill>
                <a:latin typeface="Merriweather"/>
                <a:ea typeface="Merriweather"/>
                <a:cs typeface="Merriweather"/>
                <a:sym typeface="Merriweather"/>
              </a:defRPr>
            </a:lvl3pPr>
            <a:lvl4pPr indent="-135572" marL="1279525" rtl="0" algn="l">
              <a:spcBef>
                <a:spcPts val="300"/>
              </a:spcBef>
              <a:spcAft>
                <a:spcPts val="0"/>
              </a:spcAft>
              <a:buClr>
                <a:srgbClr val="D6903D"/>
              </a:buClr>
              <a:buFont typeface="Noto Sans Symbols"/>
              <a:buChar char="●"/>
              <a:defRPr sz="1900">
                <a:solidFill>
                  <a:schemeClr val="lt1"/>
                </a:solidFill>
                <a:latin typeface="Merriweather"/>
                <a:ea typeface="Merriweather"/>
                <a:cs typeface="Merriweather"/>
                <a:sym typeface="Merriweather"/>
              </a:defRPr>
            </a:lvl4pPr>
            <a:lvl5pPr indent="-147002" marL="1554163" rtl="0" algn="l">
              <a:spcBef>
                <a:spcPts val="338"/>
              </a:spcBef>
              <a:spcAft>
                <a:spcPts val="0"/>
              </a:spcAft>
              <a:buClr>
                <a:srgbClr val="D6903D"/>
              </a:buClr>
              <a:buFont typeface="Noto Sans Symbols"/>
              <a:buChar char="●"/>
              <a:defRPr sz="1600">
                <a:solidFill>
                  <a:schemeClr val="lt1"/>
                </a:solidFill>
                <a:latin typeface="Merriweather"/>
                <a:ea typeface="Merriweather"/>
                <a:cs typeface="Merriweather"/>
                <a:sym typeface="Merriweather"/>
              </a:defRPr>
            </a:lvl5pPr>
            <a:lvl6pPr indent="-136842" marL="1828800" rtl="0" algn="l">
              <a:spcBef>
                <a:spcPts val="340"/>
              </a:spcBef>
              <a:buClr>
                <a:srgbClr val="D58F3E"/>
              </a:buClr>
              <a:buFont typeface="Noto Sans Symbols"/>
              <a:buChar char="☞"/>
              <a:defRPr sz="1700">
                <a:solidFill>
                  <a:schemeClr val="lt1"/>
                </a:solidFill>
                <a:latin typeface="Merriweather"/>
                <a:ea typeface="Merriweather"/>
                <a:cs typeface="Merriweather"/>
                <a:sym typeface="Merriweather"/>
              </a:defRPr>
            </a:lvl6pPr>
            <a:lvl7pPr indent="-96519" marL="2011679" rtl="0" algn="l">
              <a:spcBef>
                <a:spcPts val="340"/>
              </a:spcBef>
              <a:buClr>
                <a:srgbClr val="D58F3E"/>
              </a:buClr>
              <a:buFont typeface="Noto Sans Symbols"/>
              <a:buChar char="☞"/>
              <a:defRPr baseline="0" sz="1600">
                <a:solidFill>
                  <a:schemeClr val="lt1"/>
                </a:solidFill>
                <a:latin typeface="Merriweather"/>
                <a:ea typeface="Merriweather"/>
                <a:cs typeface="Merriweather"/>
                <a:sym typeface="Merriweather"/>
              </a:defRPr>
            </a:lvl7pPr>
            <a:lvl8pPr indent="-109537" marL="2286000" rtl="0" algn="l">
              <a:spcBef>
                <a:spcPts val="340"/>
              </a:spcBef>
              <a:buClr>
                <a:srgbClr val="D58F3E"/>
              </a:buClr>
              <a:buFont typeface="Noto Sans Symbols"/>
              <a:buChar char="☞"/>
              <a:defRPr sz="1500">
                <a:solidFill>
                  <a:schemeClr val="lt1"/>
                </a:solidFill>
                <a:latin typeface="Merriweather"/>
                <a:ea typeface="Merriweather"/>
                <a:cs typeface="Merriweather"/>
                <a:sym typeface="Merriweather"/>
              </a:defRPr>
            </a:lvl8pPr>
            <a:lvl9pPr indent="-104457" marL="2560320" rtl="0" algn="l">
              <a:spcBef>
                <a:spcPts val="340"/>
              </a:spcBef>
              <a:buClr>
                <a:srgbClr val="D58F3E"/>
              </a:buClr>
              <a:buFont typeface="Noto Sans Symbols"/>
              <a:buChar char="☞"/>
              <a:defRPr sz="1500">
                <a:solidFill>
                  <a:schemeClr val="lt1"/>
                </a:solidFill>
                <a:latin typeface="Merriweather"/>
                <a:ea typeface="Merriweather"/>
                <a:cs typeface="Merriweather"/>
                <a:sym typeface="Merriweather"/>
              </a:defRPr>
            </a:lvl9pPr>
          </a:lstStyle>
          <a:p/>
        </p:txBody>
      </p:sp>
      <p:sp>
        <p:nvSpPr>
          <p:cNvPr id="41" name="Shape 41"/>
          <p:cNvSpPr txBox="1"/>
          <p:nvPr>
            <p:ph idx="10" type="dt"/>
          </p:nvPr>
        </p:nvSpPr>
        <p:spPr>
          <a:xfrm>
            <a:off x="5791200" y="6203950"/>
            <a:ext cx="2590800" cy="384174"/>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chemeClr val="lt2"/>
                </a:solidFill>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42" name="Shape 42"/>
          <p:cNvSpPr txBox="1"/>
          <p:nvPr>
            <p:ph idx="11" type="ftr"/>
          </p:nvPr>
        </p:nvSpPr>
        <p:spPr>
          <a:xfrm>
            <a:off x="2133600" y="6203950"/>
            <a:ext cx="3581399" cy="384174"/>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1pPr>
            <a:lvl2pPr indent="0" marL="4572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2pPr>
            <a:lvl3pPr indent="0" marL="914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3pPr>
            <a:lvl4pPr indent="0" marL="13716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4pPr>
            <a:lvl5pPr indent="0" marL="1828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5pPr>
            <a:lvl6pPr indent="0" marL="2286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6pPr>
            <a:lvl7pPr indent="0" marL="3200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7pPr>
            <a:lvl8pPr indent="0" marL="4572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8pPr>
            <a:lvl9pPr indent="0" marL="6400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9pPr>
          </a:lstStyle>
          <a:p/>
        </p:txBody>
      </p:sp>
      <p:sp>
        <p:nvSpPr>
          <p:cNvPr id="43" name="Shape 43"/>
          <p:cNvSpPr txBox="1"/>
          <p:nvPr>
            <p:ph idx="12" type="sldNum"/>
          </p:nvPr>
        </p:nvSpPr>
        <p:spPr>
          <a:xfrm>
            <a:off x="8410575" y="6181725"/>
            <a:ext cx="609599" cy="457200"/>
          </a:xfrm>
          <a:prstGeom prst="rect">
            <a:avLst/>
          </a:prstGeom>
          <a:noFill/>
          <a:ln>
            <a:noFill/>
          </a:ln>
        </p:spPr>
        <p:txBody>
          <a:bodyPr anchorCtr="0" anchor="ctr" bIns="0" lIns="0" rIns="0" tIns="0">
            <a:noAutofit/>
          </a:bodyPr>
          <a:lstStyle/>
          <a:p>
            <a:pPr indent="0" lvl="0" marL="0" marR="0" rtl="0" algn="ctr">
              <a:lnSpc>
                <a:spcPct val="100000"/>
              </a:lnSpc>
              <a:spcBef>
                <a:spcPts val="0"/>
              </a:spcBef>
              <a:spcAft>
                <a:spcPts val="0"/>
              </a:spcAft>
              <a:buClr>
                <a:schemeClr val="lt2"/>
              </a:buClr>
              <a:buSzPct val="25000"/>
              <a:buFont typeface="Arial"/>
              <a:buNone/>
            </a:pPr>
            <a:fld id="{00000000-1234-1234-1234-123412341234}" type="slidenum">
              <a:rPr b="0" baseline="0" i="0" lang="en-US" sz="1600" u="none" cap="none" strike="noStrike">
                <a:solidFill>
                  <a:schemeClr val="lt2"/>
                </a:solidFill>
                <a:latin typeface="Arial"/>
                <a:ea typeface="Arial"/>
                <a:cs typeface="Arial"/>
                <a:sym typeface="Arial"/>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4" name="Shape 44"/>
        <p:cNvGrpSpPr/>
        <p:nvPr/>
      </p:nvGrpSpPr>
      <p:grpSpPr>
        <a:xfrm>
          <a:off x="0" y="0"/>
          <a:ext cx="0" cy="0"/>
          <a:chOff x="0" y="0"/>
          <a:chExt cx="0" cy="0"/>
        </a:xfrm>
      </p:grpSpPr>
      <p:sp>
        <p:nvSpPr>
          <p:cNvPr id="45" name="Shape 45"/>
          <p:cNvSpPr txBox="1"/>
          <p:nvPr>
            <p:ph idx="10" type="dt"/>
          </p:nvPr>
        </p:nvSpPr>
        <p:spPr>
          <a:xfrm>
            <a:off x="5791200" y="6203950"/>
            <a:ext cx="2590800" cy="384174"/>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chemeClr val="lt2"/>
                </a:solidFill>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46" name="Shape 46"/>
          <p:cNvSpPr txBox="1"/>
          <p:nvPr>
            <p:ph idx="11" type="ftr"/>
          </p:nvPr>
        </p:nvSpPr>
        <p:spPr>
          <a:xfrm>
            <a:off x="2133600" y="6203950"/>
            <a:ext cx="3581399" cy="384174"/>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1pPr>
            <a:lvl2pPr indent="0" marL="4572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2pPr>
            <a:lvl3pPr indent="0" marL="914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3pPr>
            <a:lvl4pPr indent="0" marL="13716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4pPr>
            <a:lvl5pPr indent="0" marL="1828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5pPr>
            <a:lvl6pPr indent="0" marL="2286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6pPr>
            <a:lvl7pPr indent="0" marL="3200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7pPr>
            <a:lvl8pPr indent="0" marL="4572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8pPr>
            <a:lvl9pPr indent="0" marL="6400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9pPr>
          </a:lstStyle>
          <a:p/>
        </p:txBody>
      </p:sp>
      <p:sp>
        <p:nvSpPr>
          <p:cNvPr id="47" name="Shape 47"/>
          <p:cNvSpPr txBox="1"/>
          <p:nvPr>
            <p:ph idx="12" type="sldNum"/>
          </p:nvPr>
        </p:nvSpPr>
        <p:spPr>
          <a:xfrm>
            <a:off x="8410575" y="6181725"/>
            <a:ext cx="609599" cy="457200"/>
          </a:xfrm>
          <a:prstGeom prst="rect">
            <a:avLst/>
          </a:prstGeom>
          <a:noFill/>
          <a:ln>
            <a:noFill/>
          </a:ln>
        </p:spPr>
        <p:txBody>
          <a:bodyPr anchorCtr="0" anchor="ctr" bIns="0" lIns="0" rIns="0" tIns="0">
            <a:noAutofit/>
          </a:bodyPr>
          <a:lstStyle/>
          <a:p>
            <a:pPr indent="0" lvl="0" marL="0" marR="0" rtl="0" algn="ctr">
              <a:lnSpc>
                <a:spcPct val="100000"/>
              </a:lnSpc>
              <a:spcBef>
                <a:spcPts val="0"/>
              </a:spcBef>
              <a:spcAft>
                <a:spcPts val="0"/>
              </a:spcAft>
              <a:buClr>
                <a:schemeClr val="lt2"/>
              </a:buClr>
              <a:buSzPct val="25000"/>
              <a:buFont typeface="Arial"/>
              <a:buNone/>
            </a:pPr>
            <a:fld id="{00000000-1234-1234-1234-123412341234}" type="slidenum">
              <a:rPr b="0" baseline="0" i="0" lang="en-US" sz="1600" u="none" cap="none" strike="noStrike">
                <a:solidFill>
                  <a:schemeClr val="lt2"/>
                </a:solidFill>
                <a:latin typeface="Arial"/>
                <a:ea typeface="Arial"/>
                <a:cs typeface="Arial"/>
                <a:sym typeface="Arial"/>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48" name="Shape 48"/>
        <p:cNvGrpSpPr/>
        <p:nvPr/>
      </p:nvGrpSpPr>
      <p:grpSpPr>
        <a:xfrm>
          <a:off x="0" y="0"/>
          <a:ext cx="0" cy="0"/>
          <a:chOff x="0" y="0"/>
          <a:chExt cx="0" cy="0"/>
        </a:xfrm>
      </p:grpSpPr>
      <p:sp>
        <p:nvSpPr>
          <p:cNvPr id="49" name="Shape 49"/>
          <p:cNvSpPr txBox="1"/>
          <p:nvPr>
            <p:ph type="title"/>
          </p:nvPr>
        </p:nvSpPr>
        <p:spPr>
          <a:xfrm rot="5400000">
            <a:off x="4732337" y="2171700"/>
            <a:ext cx="5851525" cy="2057400"/>
          </a:xfrm>
          <a:prstGeom prst="rect">
            <a:avLst/>
          </a:prstGeom>
          <a:noFill/>
          <a:ln>
            <a:noFill/>
          </a:ln>
        </p:spPr>
        <p:txBody>
          <a:bodyPr anchorCtr="0" anchor="b" bIns="91425" lIns="91425" rIns="91425" tIns="91425"/>
          <a:lstStyle>
            <a:lvl1pPr rtl="0" algn="l">
              <a:spcBef>
                <a:spcPts val="0"/>
              </a:spcBef>
              <a:spcAft>
                <a:spcPts val="0"/>
              </a:spcAft>
              <a:defRPr sz="4200">
                <a:solidFill>
                  <a:srgbClr val="F9F9F9"/>
                </a:solidFill>
                <a:latin typeface="Merriweather"/>
                <a:ea typeface="Merriweather"/>
                <a:cs typeface="Merriweather"/>
                <a:sym typeface="Merriweather"/>
              </a:defRPr>
            </a:lvl1pPr>
            <a:lvl2pPr rtl="0" algn="l">
              <a:spcBef>
                <a:spcPts val="0"/>
              </a:spcBef>
              <a:spcAft>
                <a:spcPts val="0"/>
              </a:spcAft>
              <a:defRPr sz="4200">
                <a:solidFill>
                  <a:srgbClr val="F9F9F9"/>
                </a:solidFill>
                <a:latin typeface="Merriweather"/>
                <a:ea typeface="Merriweather"/>
                <a:cs typeface="Merriweather"/>
                <a:sym typeface="Merriweather"/>
              </a:defRPr>
            </a:lvl2pPr>
            <a:lvl3pPr rtl="0" algn="l">
              <a:spcBef>
                <a:spcPts val="0"/>
              </a:spcBef>
              <a:spcAft>
                <a:spcPts val="0"/>
              </a:spcAft>
              <a:defRPr sz="4200">
                <a:solidFill>
                  <a:srgbClr val="F9F9F9"/>
                </a:solidFill>
                <a:latin typeface="Merriweather"/>
                <a:ea typeface="Merriweather"/>
                <a:cs typeface="Merriweather"/>
                <a:sym typeface="Merriweather"/>
              </a:defRPr>
            </a:lvl3pPr>
            <a:lvl4pPr rtl="0" algn="l">
              <a:spcBef>
                <a:spcPts val="0"/>
              </a:spcBef>
              <a:spcAft>
                <a:spcPts val="0"/>
              </a:spcAft>
              <a:defRPr sz="4200">
                <a:solidFill>
                  <a:srgbClr val="F9F9F9"/>
                </a:solidFill>
                <a:latin typeface="Merriweather"/>
                <a:ea typeface="Merriweather"/>
                <a:cs typeface="Merriweather"/>
                <a:sym typeface="Merriweather"/>
              </a:defRPr>
            </a:lvl4pPr>
            <a:lvl5pPr rtl="0" algn="l">
              <a:spcBef>
                <a:spcPts val="0"/>
              </a:spcBef>
              <a:spcAft>
                <a:spcPts val="0"/>
              </a:spcAft>
              <a:defRPr sz="4200">
                <a:solidFill>
                  <a:srgbClr val="F9F9F9"/>
                </a:solidFill>
                <a:latin typeface="Merriweather"/>
                <a:ea typeface="Merriweather"/>
                <a:cs typeface="Merriweather"/>
                <a:sym typeface="Merriweather"/>
              </a:defRPr>
            </a:lvl5pPr>
            <a:lvl6pPr marL="457200" rtl="0" algn="l">
              <a:spcBef>
                <a:spcPts val="0"/>
              </a:spcBef>
              <a:spcAft>
                <a:spcPts val="0"/>
              </a:spcAft>
              <a:defRPr sz="4200">
                <a:solidFill>
                  <a:srgbClr val="F9F9F9"/>
                </a:solidFill>
                <a:latin typeface="Merriweather"/>
                <a:ea typeface="Merriweather"/>
                <a:cs typeface="Merriweather"/>
                <a:sym typeface="Merriweather"/>
              </a:defRPr>
            </a:lvl6pPr>
            <a:lvl7pPr marL="914400" rtl="0" algn="l">
              <a:spcBef>
                <a:spcPts val="0"/>
              </a:spcBef>
              <a:spcAft>
                <a:spcPts val="0"/>
              </a:spcAft>
              <a:defRPr sz="4200">
                <a:solidFill>
                  <a:srgbClr val="F9F9F9"/>
                </a:solidFill>
                <a:latin typeface="Merriweather"/>
                <a:ea typeface="Merriweather"/>
                <a:cs typeface="Merriweather"/>
                <a:sym typeface="Merriweather"/>
              </a:defRPr>
            </a:lvl7pPr>
            <a:lvl8pPr marL="1371600" rtl="0" algn="l">
              <a:spcBef>
                <a:spcPts val="0"/>
              </a:spcBef>
              <a:spcAft>
                <a:spcPts val="0"/>
              </a:spcAft>
              <a:defRPr sz="4200">
                <a:solidFill>
                  <a:srgbClr val="F9F9F9"/>
                </a:solidFill>
                <a:latin typeface="Merriweather"/>
                <a:ea typeface="Merriweather"/>
                <a:cs typeface="Merriweather"/>
                <a:sym typeface="Merriweather"/>
              </a:defRPr>
            </a:lvl8pPr>
            <a:lvl9pPr marL="1828800" rtl="0" algn="l">
              <a:spcBef>
                <a:spcPts val="0"/>
              </a:spcBef>
              <a:spcAft>
                <a:spcPts val="0"/>
              </a:spcAft>
              <a:defRPr sz="4200">
                <a:solidFill>
                  <a:srgbClr val="F9F9F9"/>
                </a:solidFill>
                <a:latin typeface="Merriweather"/>
                <a:ea typeface="Merriweather"/>
                <a:cs typeface="Merriweather"/>
                <a:sym typeface="Merriweather"/>
              </a:defRPr>
            </a:lvl9pPr>
          </a:lstStyle>
          <a:p/>
        </p:txBody>
      </p:sp>
      <p:sp>
        <p:nvSpPr>
          <p:cNvPr id="50" name="Shape 50"/>
          <p:cNvSpPr txBox="1"/>
          <p:nvPr>
            <p:ph idx="1" type="body"/>
          </p:nvPr>
        </p:nvSpPr>
        <p:spPr>
          <a:xfrm rot="5400000">
            <a:off x="541337" y="190500"/>
            <a:ext cx="5851525" cy="6019799"/>
          </a:xfrm>
          <a:prstGeom prst="rect">
            <a:avLst/>
          </a:prstGeom>
          <a:noFill/>
          <a:ln>
            <a:noFill/>
          </a:ln>
        </p:spPr>
        <p:txBody>
          <a:bodyPr anchorCtr="0" anchor="t" bIns="91425" lIns="91425" rIns="91425" tIns="91425"/>
          <a:lstStyle>
            <a:lvl1pPr indent="-132715" marL="273050" rtl="0" algn="l">
              <a:spcBef>
                <a:spcPts val="600"/>
              </a:spcBef>
              <a:spcAft>
                <a:spcPts val="0"/>
              </a:spcAft>
              <a:buClr>
                <a:schemeClr val="accent2"/>
              </a:buClr>
              <a:buFont typeface="Noto Sans Symbols"/>
              <a:buChar char="●"/>
              <a:defRPr sz="2600">
                <a:solidFill>
                  <a:schemeClr val="lt1"/>
                </a:solidFill>
                <a:latin typeface="Merriweather"/>
                <a:ea typeface="Merriweather"/>
                <a:cs typeface="Merriweather"/>
                <a:sym typeface="Merriweather"/>
              </a:defRPr>
            </a:lvl1pPr>
            <a:lvl2pPr indent="-154622" marL="639763" rtl="0" algn="l">
              <a:spcBef>
                <a:spcPts val="300"/>
              </a:spcBef>
              <a:spcAft>
                <a:spcPts val="0"/>
              </a:spcAft>
              <a:buClr>
                <a:srgbClr val="D6903D"/>
              </a:buClr>
              <a:buFont typeface="Noto Sans Symbols"/>
              <a:buChar char="●"/>
              <a:defRPr sz="2400">
                <a:solidFill>
                  <a:schemeClr val="lt2"/>
                </a:solidFill>
                <a:latin typeface="Merriweather"/>
                <a:ea typeface="Merriweather"/>
                <a:cs typeface="Merriweather"/>
                <a:sym typeface="Merriweather"/>
              </a:defRPr>
            </a:lvl2pPr>
            <a:lvl3pPr indent="-116840" marL="1004888" rtl="0" algn="l">
              <a:spcBef>
                <a:spcPts val="300"/>
              </a:spcBef>
              <a:spcAft>
                <a:spcPts val="0"/>
              </a:spcAft>
              <a:buClr>
                <a:srgbClr val="B37732"/>
              </a:buClr>
              <a:buFont typeface="Noto Sans Symbols"/>
              <a:buChar char="●"/>
              <a:defRPr sz="2100">
                <a:solidFill>
                  <a:schemeClr val="lt1"/>
                </a:solidFill>
                <a:latin typeface="Merriweather"/>
                <a:ea typeface="Merriweather"/>
                <a:cs typeface="Merriweather"/>
                <a:sym typeface="Merriweather"/>
              </a:defRPr>
            </a:lvl3pPr>
            <a:lvl4pPr indent="-135572" marL="1279525" rtl="0" algn="l">
              <a:spcBef>
                <a:spcPts val="300"/>
              </a:spcBef>
              <a:spcAft>
                <a:spcPts val="0"/>
              </a:spcAft>
              <a:buClr>
                <a:srgbClr val="D6903D"/>
              </a:buClr>
              <a:buFont typeface="Noto Sans Symbols"/>
              <a:buChar char="●"/>
              <a:defRPr sz="1900">
                <a:solidFill>
                  <a:schemeClr val="lt1"/>
                </a:solidFill>
                <a:latin typeface="Merriweather"/>
                <a:ea typeface="Merriweather"/>
                <a:cs typeface="Merriweather"/>
                <a:sym typeface="Merriweather"/>
              </a:defRPr>
            </a:lvl4pPr>
            <a:lvl5pPr indent="-147002" marL="1554163" rtl="0" algn="l">
              <a:spcBef>
                <a:spcPts val="338"/>
              </a:spcBef>
              <a:spcAft>
                <a:spcPts val="0"/>
              </a:spcAft>
              <a:buClr>
                <a:srgbClr val="D6903D"/>
              </a:buClr>
              <a:buFont typeface="Noto Sans Symbols"/>
              <a:buChar char="●"/>
              <a:defRPr sz="1600">
                <a:solidFill>
                  <a:schemeClr val="lt1"/>
                </a:solidFill>
                <a:latin typeface="Merriweather"/>
                <a:ea typeface="Merriweather"/>
                <a:cs typeface="Merriweather"/>
                <a:sym typeface="Merriweather"/>
              </a:defRPr>
            </a:lvl5pPr>
            <a:lvl6pPr indent="-136842" marL="1828800" rtl="0" algn="l">
              <a:spcBef>
                <a:spcPts val="340"/>
              </a:spcBef>
              <a:buClr>
                <a:srgbClr val="D58F3E"/>
              </a:buClr>
              <a:buFont typeface="Noto Sans Symbols"/>
              <a:buChar char="☞"/>
              <a:defRPr sz="1700">
                <a:solidFill>
                  <a:schemeClr val="lt1"/>
                </a:solidFill>
                <a:latin typeface="Merriweather"/>
                <a:ea typeface="Merriweather"/>
                <a:cs typeface="Merriweather"/>
                <a:sym typeface="Merriweather"/>
              </a:defRPr>
            </a:lvl6pPr>
            <a:lvl7pPr indent="-96519" marL="2011679" rtl="0" algn="l">
              <a:spcBef>
                <a:spcPts val="340"/>
              </a:spcBef>
              <a:buClr>
                <a:srgbClr val="D58F3E"/>
              </a:buClr>
              <a:buFont typeface="Noto Sans Symbols"/>
              <a:buChar char="☞"/>
              <a:defRPr baseline="0" sz="1600">
                <a:solidFill>
                  <a:schemeClr val="lt1"/>
                </a:solidFill>
                <a:latin typeface="Merriweather"/>
                <a:ea typeface="Merriweather"/>
                <a:cs typeface="Merriweather"/>
                <a:sym typeface="Merriweather"/>
              </a:defRPr>
            </a:lvl7pPr>
            <a:lvl8pPr indent="-109537" marL="2286000" rtl="0" algn="l">
              <a:spcBef>
                <a:spcPts val="340"/>
              </a:spcBef>
              <a:buClr>
                <a:srgbClr val="D58F3E"/>
              </a:buClr>
              <a:buFont typeface="Noto Sans Symbols"/>
              <a:buChar char="☞"/>
              <a:defRPr sz="1500">
                <a:solidFill>
                  <a:schemeClr val="lt1"/>
                </a:solidFill>
                <a:latin typeface="Merriweather"/>
                <a:ea typeface="Merriweather"/>
                <a:cs typeface="Merriweather"/>
                <a:sym typeface="Merriweather"/>
              </a:defRPr>
            </a:lvl8pPr>
            <a:lvl9pPr indent="-104457" marL="2560320" rtl="0" algn="l">
              <a:spcBef>
                <a:spcPts val="340"/>
              </a:spcBef>
              <a:buClr>
                <a:srgbClr val="D58F3E"/>
              </a:buClr>
              <a:buFont typeface="Noto Sans Symbols"/>
              <a:buChar char="☞"/>
              <a:defRPr sz="1500">
                <a:solidFill>
                  <a:schemeClr val="lt1"/>
                </a:solidFill>
                <a:latin typeface="Merriweather"/>
                <a:ea typeface="Merriweather"/>
                <a:cs typeface="Merriweather"/>
                <a:sym typeface="Merriweather"/>
              </a:defRPr>
            </a:lvl9pPr>
          </a:lstStyle>
          <a:p/>
        </p:txBody>
      </p:sp>
      <p:sp>
        <p:nvSpPr>
          <p:cNvPr id="51" name="Shape 51"/>
          <p:cNvSpPr txBox="1"/>
          <p:nvPr>
            <p:ph idx="10" type="dt"/>
          </p:nvPr>
        </p:nvSpPr>
        <p:spPr>
          <a:xfrm>
            <a:off x="5791200" y="6203950"/>
            <a:ext cx="2590800" cy="384174"/>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chemeClr val="lt2"/>
                </a:solidFill>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52" name="Shape 52"/>
          <p:cNvSpPr txBox="1"/>
          <p:nvPr>
            <p:ph idx="11" type="ftr"/>
          </p:nvPr>
        </p:nvSpPr>
        <p:spPr>
          <a:xfrm>
            <a:off x="2133600" y="6203950"/>
            <a:ext cx="3581399" cy="384174"/>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1pPr>
            <a:lvl2pPr indent="0" marL="4572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2pPr>
            <a:lvl3pPr indent="0" marL="914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3pPr>
            <a:lvl4pPr indent="0" marL="13716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4pPr>
            <a:lvl5pPr indent="0" marL="1828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5pPr>
            <a:lvl6pPr indent="0" marL="2286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6pPr>
            <a:lvl7pPr indent="0" marL="3200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7pPr>
            <a:lvl8pPr indent="0" marL="4572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8pPr>
            <a:lvl9pPr indent="0" marL="6400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9pPr>
          </a:lstStyle>
          <a:p/>
        </p:txBody>
      </p:sp>
      <p:sp>
        <p:nvSpPr>
          <p:cNvPr id="53" name="Shape 53"/>
          <p:cNvSpPr txBox="1"/>
          <p:nvPr>
            <p:ph idx="12" type="sldNum"/>
          </p:nvPr>
        </p:nvSpPr>
        <p:spPr>
          <a:xfrm>
            <a:off x="8410575" y="6181725"/>
            <a:ext cx="609599" cy="457200"/>
          </a:xfrm>
          <a:prstGeom prst="rect">
            <a:avLst/>
          </a:prstGeom>
          <a:noFill/>
          <a:ln>
            <a:noFill/>
          </a:ln>
        </p:spPr>
        <p:txBody>
          <a:bodyPr anchorCtr="0" anchor="ctr" bIns="0" lIns="0" rIns="0" tIns="0">
            <a:noAutofit/>
          </a:bodyPr>
          <a:lstStyle/>
          <a:p>
            <a:pPr indent="0" lvl="0" marL="0" marR="0" rtl="0" algn="ctr">
              <a:lnSpc>
                <a:spcPct val="100000"/>
              </a:lnSpc>
              <a:spcBef>
                <a:spcPts val="0"/>
              </a:spcBef>
              <a:spcAft>
                <a:spcPts val="0"/>
              </a:spcAft>
              <a:buClr>
                <a:schemeClr val="lt2"/>
              </a:buClr>
              <a:buSzPct val="25000"/>
              <a:buFont typeface="Arial"/>
              <a:buNone/>
            </a:pPr>
            <a:fld id="{00000000-1234-1234-1234-123412341234}" type="slidenum">
              <a:rPr b="0" baseline="0" i="0" lang="en-US" sz="1600" u="none" cap="none" strike="noStrike">
                <a:solidFill>
                  <a:schemeClr val="lt2"/>
                </a:solidFill>
                <a:latin typeface="Arial"/>
                <a:ea typeface="Arial"/>
                <a:cs typeface="Arial"/>
                <a:sym typeface="Arial"/>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54" name="Shape 54"/>
        <p:cNvGrpSpPr/>
        <p:nvPr/>
      </p:nvGrpSpPr>
      <p:grpSpPr>
        <a:xfrm>
          <a:off x="0" y="0"/>
          <a:ext cx="0" cy="0"/>
          <a:chOff x="0" y="0"/>
          <a:chExt cx="0" cy="0"/>
        </a:xfrm>
      </p:grpSpPr>
      <p:sp>
        <p:nvSpPr>
          <p:cNvPr id="55" name="Shape 55"/>
          <p:cNvSpPr txBox="1"/>
          <p:nvPr>
            <p:ph type="title"/>
          </p:nvPr>
        </p:nvSpPr>
        <p:spPr>
          <a:xfrm>
            <a:off x="457200" y="152400"/>
            <a:ext cx="8229600" cy="1219199"/>
          </a:xfrm>
          <a:prstGeom prst="rect">
            <a:avLst/>
          </a:prstGeom>
          <a:noFill/>
          <a:ln>
            <a:noFill/>
          </a:ln>
        </p:spPr>
        <p:txBody>
          <a:bodyPr anchorCtr="0" anchor="b" bIns="91425" lIns="91425" rIns="91425" tIns="91425"/>
          <a:lstStyle>
            <a:lvl1pPr rtl="0" algn="l">
              <a:spcBef>
                <a:spcPts val="0"/>
              </a:spcBef>
              <a:spcAft>
                <a:spcPts val="0"/>
              </a:spcAft>
              <a:defRPr sz="4200">
                <a:solidFill>
                  <a:srgbClr val="F9F9F9"/>
                </a:solidFill>
                <a:latin typeface="Merriweather"/>
                <a:ea typeface="Merriweather"/>
                <a:cs typeface="Merriweather"/>
                <a:sym typeface="Merriweather"/>
              </a:defRPr>
            </a:lvl1pPr>
            <a:lvl2pPr rtl="0" algn="l">
              <a:spcBef>
                <a:spcPts val="0"/>
              </a:spcBef>
              <a:spcAft>
                <a:spcPts val="0"/>
              </a:spcAft>
              <a:defRPr sz="4200">
                <a:solidFill>
                  <a:srgbClr val="F9F9F9"/>
                </a:solidFill>
                <a:latin typeface="Merriweather"/>
                <a:ea typeface="Merriweather"/>
                <a:cs typeface="Merriweather"/>
                <a:sym typeface="Merriweather"/>
              </a:defRPr>
            </a:lvl2pPr>
            <a:lvl3pPr rtl="0" algn="l">
              <a:spcBef>
                <a:spcPts val="0"/>
              </a:spcBef>
              <a:spcAft>
                <a:spcPts val="0"/>
              </a:spcAft>
              <a:defRPr sz="4200">
                <a:solidFill>
                  <a:srgbClr val="F9F9F9"/>
                </a:solidFill>
                <a:latin typeface="Merriweather"/>
                <a:ea typeface="Merriweather"/>
                <a:cs typeface="Merriweather"/>
                <a:sym typeface="Merriweather"/>
              </a:defRPr>
            </a:lvl3pPr>
            <a:lvl4pPr rtl="0" algn="l">
              <a:spcBef>
                <a:spcPts val="0"/>
              </a:spcBef>
              <a:spcAft>
                <a:spcPts val="0"/>
              </a:spcAft>
              <a:defRPr sz="4200">
                <a:solidFill>
                  <a:srgbClr val="F9F9F9"/>
                </a:solidFill>
                <a:latin typeface="Merriweather"/>
                <a:ea typeface="Merriweather"/>
                <a:cs typeface="Merriweather"/>
                <a:sym typeface="Merriweather"/>
              </a:defRPr>
            </a:lvl4pPr>
            <a:lvl5pPr rtl="0" algn="l">
              <a:spcBef>
                <a:spcPts val="0"/>
              </a:spcBef>
              <a:spcAft>
                <a:spcPts val="0"/>
              </a:spcAft>
              <a:defRPr sz="4200">
                <a:solidFill>
                  <a:srgbClr val="F9F9F9"/>
                </a:solidFill>
                <a:latin typeface="Merriweather"/>
                <a:ea typeface="Merriweather"/>
                <a:cs typeface="Merriweather"/>
                <a:sym typeface="Merriweather"/>
              </a:defRPr>
            </a:lvl5pPr>
            <a:lvl6pPr marL="457200" rtl="0" algn="l">
              <a:spcBef>
                <a:spcPts val="0"/>
              </a:spcBef>
              <a:spcAft>
                <a:spcPts val="0"/>
              </a:spcAft>
              <a:defRPr sz="4200">
                <a:solidFill>
                  <a:srgbClr val="F9F9F9"/>
                </a:solidFill>
                <a:latin typeface="Merriweather"/>
                <a:ea typeface="Merriweather"/>
                <a:cs typeface="Merriweather"/>
                <a:sym typeface="Merriweather"/>
              </a:defRPr>
            </a:lvl6pPr>
            <a:lvl7pPr marL="914400" rtl="0" algn="l">
              <a:spcBef>
                <a:spcPts val="0"/>
              </a:spcBef>
              <a:spcAft>
                <a:spcPts val="0"/>
              </a:spcAft>
              <a:defRPr sz="4200">
                <a:solidFill>
                  <a:srgbClr val="F9F9F9"/>
                </a:solidFill>
                <a:latin typeface="Merriweather"/>
                <a:ea typeface="Merriweather"/>
                <a:cs typeface="Merriweather"/>
                <a:sym typeface="Merriweather"/>
              </a:defRPr>
            </a:lvl7pPr>
            <a:lvl8pPr marL="1371600" rtl="0" algn="l">
              <a:spcBef>
                <a:spcPts val="0"/>
              </a:spcBef>
              <a:spcAft>
                <a:spcPts val="0"/>
              </a:spcAft>
              <a:defRPr sz="4200">
                <a:solidFill>
                  <a:srgbClr val="F9F9F9"/>
                </a:solidFill>
                <a:latin typeface="Merriweather"/>
                <a:ea typeface="Merriweather"/>
                <a:cs typeface="Merriweather"/>
                <a:sym typeface="Merriweather"/>
              </a:defRPr>
            </a:lvl8pPr>
            <a:lvl9pPr marL="1828800" rtl="0" algn="l">
              <a:spcBef>
                <a:spcPts val="0"/>
              </a:spcBef>
              <a:spcAft>
                <a:spcPts val="0"/>
              </a:spcAft>
              <a:defRPr sz="4200">
                <a:solidFill>
                  <a:srgbClr val="F9F9F9"/>
                </a:solidFill>
                <a:latin typeface="Merriweather"/>
                <a:ea typeface="Merriweather"/>
                <a:cs typeface="Merriweather"/>
                <a:sym typeface="Merriweather"/>
              </a:defRPr>
            </a:lvl9pPr>
          </a:lstStyle>
          <a:p/>
        </p:txBody>
      </p:sp>
      <p:sp>
        <p:nvSpPr>
          <p:cNvPr id="56" name="Shape 56"/>
          <p:cNvSpPr txBox="1"/>
          <p:nvPr>
            <p:ph idx="1" type="body"/>
          </p:nvPr>
        </p:nvSpPr>
        <p:spPr>
          <a:xfrm rot="5400000">
            <a:off x="2232818" y="-327819"/>
            <a:ext cx="4678361" cy="8229600"/>
          </a:xfrm>
          <a:prstGeom prst="rect">
            <a:avLst/>
          </a:prstGeom>
          <a:noFill/>
          <a:ln>
            <a:noFill/>
          </a:ln>
        </p:spPr>
        <p:txBody>
          <a:bodyPr anchorCtr="0" anchor="t" bIns="91425" lIns="91425" rIns="91425" tIns="91425"/>
          <a:lstStyle>
            <a:lvl1pPr indent="-132715" marL="273050" rtl="0" algn="l">
              <a:spcBef>
                <a:spcPts val="600"/>
              </a:spcBef>
              <a:spcAft>
                <a:spcPts val="0"/>
              </a:spcAft>
              <a:buClr>
                <a:schemeClr val="accent2"/>
              </a:buClr>
              <a:buFont typeface="Noto Sans Symbols"/>
              <a:buChar char="●"/>
              <a:defRPr sz="2600">
                <a:solidFill>
                  <a:schemeClr val="lt1"/>
                </a:solidFill>
                <a:latin typeface="Merriweather"/>
                <a:ea typeface="Merriweather"/>
                <a:cs typeface="Merriweather"/>
                <a:sym typeface="Merriweather"/>
              </a:defRPr>
            </a:lvl1pPr>
            <a:lvl2pPr indent="-154622" marL="639763" rtl="0" algn="l">
              <a:spcBef>
                <a:spcPts val="300"/>
              </a:spcBef>
              <a:spcAft>
                <a:spcPts val="0"/>
              </a:spcAft>
              <a:buClr>
                <a:srgbClr val="D6903D"/>
              </a:buClr>
              <a:buFont typeface="Noto Sans Symbols"/>
              <a:buChar char="●"/>
              <a:defRPr sz="2400">
                <a:solidFill>
                  <a:schemeClr val="lt2"/>
                </a:solidFill>
                <a:latin typeface="Merriweather"/>
                <a:ea typeface="Merriweather"/>
                <a:cs typeface="Merriweather"/>
                <a:sym typeface="Merriweather"/>
              </a:defRPr>
            </a:lvl2pPr>
            <a:lvl3pPr indent="-116840" marL="1004888" rtl="0" algn="l">
              <a:spcBef>
                <a:spcPts val="300"/>
              </a:spcBef>
              <a:spcAft>
                <a:spcPts val="0"/>
              </a:spcAft>
              <a:buClr>
                <a:srgbClr val="B37732"/>
              </a:buClr>
              <a:buFont typeface="Noto Sans Symbols"/>
              <a:buChar char="●"/>
              <a:defRPr sz="2100">
                <a:solidFill>
                  <a:schemeClr val="lt1"/>
                </a:solidFill>
                <a:latin typeface="Merriweather"/>
                <a:ea typeface="Merriweather"/>
                <a:cs typeface="Merriweather"/>
                <a:sym typeface="Merriweather"/>
              </a:defRPr>
            </a:lvl3pPr>
            <a:lvl4pPr indent="-135572" marL="1279525" rtl="0" algn="l">
              <a:spcBef>
                <a:spcPts val="300"/>
              </a:spcBef>
              <a:spcAft>
                <a:spcPts val="0"/>
              </a:spcAft>
              <a:buClr>
                <a:srgbClr val="D6903D"/>
              </a:buClr>
              <a:buFont typeface="Noto Sans Symbols"/>
              <a:buChar char="●"/>
              <a:defRPr sz="1900">
                <a:solidFill>
                  <a:schemeClr val="lt1"/>
                </a:solidFill>
                <a:latin typeface="Merriweather"/>
                <a:ea typeface="Merriweather"/>
                <a:cs typeface="Merriweather"/>
                <a:sym typeface="Merriweather"/>
              </a:defRPr>
            </a:lvl4pPr>
            <a:lvl5pPr indent="-147002" marL="1554163" rtl="0" algn="l">
              <a:spcBef>
                <a:spcPts val="338"/>
              </a:spcBef>
              <a:spcAft>
                <a:spcPts val="0"/>
              </a:spcAft>
              <a:buClr>
                <a:srgbClr val="D6903D"/>
              </a:buClr>
              <a:buFont typeface="Noto Sans Symbols"/>
              <a:buChar char="●"/>
              <a:defRPr sz="1600">
                <a:solidFill>
                  <a:schemeClr val="lt1"/>
                </a:solidFill>
                <a:latin typeface="Merriweather"/>
                <a:ea typeface="Merriweather"/>
                <a:cs typeface="Merriweather"/>
                <a:sym typeface="Merriweather"/>
              </a:defRPr>
            </a:lvl5pPr>
            <a:lvl6pPr indent="-136842" marL="1828800" rtl="0" algn="l">
              <a:spcBef>
                <a:spcPts val="340"/>
              </a:spcBef>
              <a:buClr>
                <a:srgbClr val="D58F3E"/>
              </a:buClr>
              <a:buFont typeface="Noto Sans Symbols"/>
              <a:buChar char="☞"/>
              <a:defRPr sz="1700">
                <a:solidFill>
                  <a:schemeClr val="lt1"/>
                </a:solidFill>
                <a:latin typeface="Merriweather"/>
                <a:ea typeface="Merriweather"/>
                <a:cs typeface="Merriweather"/>
                <a:sym typeface="Merriweather"/>
              </a:defRPr>
            </a:lvl6pPr>
            <a:lvl7pPr indent="-96519" marL="2011679" rtl="0" algn="l">
              <a:spcBef>
                <a:spcPts val="340"/>
              </a:spcBef>
              <a:buClr>
                <a:srgbClr val="D58F3E"/>
              </a:buClr>
              <a:buFont typeface="Noto Sans Symbols"/>
              <a:buChar char="☞"/>
              <a:defRPr baseline="0" sz="1600">
                <a:solidFill>
                  <a:schemeClr val="lt1"/>
                </a:solidFill>
                <a:latin typeface="Merriweather"/>
                <a:ea typeface="Merriweather"/>
                <a:cs typeface="Merriweather"/>
                <a:sym typeface="Merriweather"/>
              </a:defRPr>
            </a:lvl7pPr>
            <a:lvl8pPr indent="-109537" marL="2286000" rtl="0" algn="l">
              <a:spcBef>
                <a:spcPts val="340"/>
              </a:spcBef>
              <a:buClr>
                <a:srgbClr val="D58F3E"/>
              </a:buClr>
              <a:buFont typeface="Noto Sans Symbols"/>
              <a:buChar char="☞"/>
              <a:defRPr sz="1500">
                <a:solidFill>
                  <a:schemeClr val="lt1"/>
                </a:solidFill>
                <a:latin typeface="Merriweather"/>
                <a:ea typeface="Merriweather"/>
                <a:cs typeface="Merriweather"/>
                <a:sym typeface="Merriweather"/>
              </a:defRPr>
            </a:lvl8pPr>
            <a:lvl9pPr indent="-104457" marL="2560320" rtl="0" algn="l">
              <a:spcBef>
                <a:spcPts val="340"/>
              </a:spcBef>
              <a:buClr>
                <a:srgbClr val="D58F3E"/>
              </a:buClr>
              <a:buFont typeface="Noto Sans Symbols"/>
              <a:buChar char="☞"/>
              <a:defRPr sz="1500">
                <a:solidFill>
                  <a:schemeClr val="lt1"/>
                </a:solidFill>
                <a:latin typeface="Merriweather"/>
                <a:ea typeface="Merriweather"/>
                <a:cs typeface="Merriweather"/>
                <a:sym typeface="Merriweather"/>
              </a:defRPr>
            </a:lvl9pPr>
          </a:lstStyle>
          <a:p/>
        </p:txBody>
      </p:sp>
      <p:sp>
        <p:nvSpPr>
          <p:cNvPr id="57" name="Shape 57"/>
          <p:cNvSpPr txBox="1"/>
          <p:nvPr>
            <p:ph idx="10" type="dt"/>
          </p:nvPr>
        </p:nvSpPr>
        <p:spPr>
          <a:xfrm>
            <a:off x="5791200" y="6203950"/>
            <a:ext cx="2590800" cy="384174"/>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chemeClr val="lt2"/>
                </a:solidFill>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58" name="Shape 58"/>
          <p:cNvSpPr txBox="1"/>
          <p:nvPr>
            <p:ph idx="11" type="ftr"/>
          </p:nvPr>
        </p:nvSpPr>
        <p:spPr>
          <a:xfrm>
            <a:off x="2133600" y="6203950"/>
            <a:ext cx="3581399" cy="384174"/>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1pPr>
            <a:lvl2pPr indent="0" marL="4572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2pPr>
            <a:lvl3pPr indent="0" marL="914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3pPr>
            <a:lvl4pPr indent="0" marL="13716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4pPr>
            <a:lvl5pPr indent="0" marL="1828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5pPr>
            <a:lvl6pPr indent="0" marL="2286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6pPr>
            <a:lvl7pPr indent="0" marL="3200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7pPr>
            <a:lvl8pPr indent="0" marL="4572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8pPr>
            <a:lvl9pPr indent="0" marL="6400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9pPr>
          </a:lstStyle>
          <a:p/>
        </p:txBody>
      </p:sp>
      <p:sp>
        <p:nvSpPr>
          <p:cNvPr id="59" name="Shape 59"/>
          <p:cNvSpPr txBox="1"/>
          <p:nvPr>
            <p:ph idx="12" type="sldNum"/>
          </p:nvPr>
        </p:nvSpPr>
        <p:spPr>
          <a:xfrm>
            <a:off x="8410575" y="6181725"/>
            <a:ext cx="609599" cy="457200"/>
          </a:xfrm>
          <a:prstGeom prst="rect">
            <a:avLst/>
          </a:prstGeom>
          <a:noFill/>
          <a:ln>
            <a:noFill/>
          </a:ln>
        </p:spPr>
        <p:txBody>
          <a:bodyPr anchorCtr="0" anchor="ctr" bIns="0" lIns="0" rIns="0" tIns="0">
            <a:noAutofit/>
          </a:bodyPr>
          <a:lstStyle/>
          <a:p>
            <a:pPr indent="0" lvl="0" marL="0" marR="0" rtl="0" algn="ctr">
              <a:lnSpc>
                <a:spcPct val="100000"/>
              </a:lnSpc>
              <a:spcBef>
                <a:spcPts val="0"/>
              </a:spcBef>
              <a:spcAft>
                <a:spcPts val="0"/>
              </a:spcAft>
              <a:buClr>
                <a:schemeClr val="lt2"/>
              </a:buClr>
              <a:buSzPct val="25000"/>
              <a:buFont typeface="Arial"/>
              <a:buNone/>
            </a:pPr>
            <a:fld id="{00000000-1234-1234-1234-123412341234}" type="slidenum">
              <a:rPr b="0" baseline="0" i="0" lang="en-US" sz="1600" u="none" cap="none" strike="noStrike">
                <a:solidFill>
                  <a:schemeClr val="lt2"/>
                </a:solidFill>
                <a:latin typeface="Arial"/>
                <a:ea typeface="Arial"/>
                <a:cs typeface="Arial"/>
                <a:sym typeface="Arial"/>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60" name="Shape 60"/>
        <p:cNvGrpSpPr/>
        <p:nvPr/>
      </p:nvGrpSpPr>
      <p:grpSpPr>
        <a:xfrm>
          <a:off x="0" y="0"/>
          <a:ext cx="0" cy="0"/>
          <a:chOff x="0" y="0"/>
          <a:chExt cx="0" cy="0"/>
        </a:xfrm>
      </p:grpSpPr>
      <p:sp>
        <p:nvSpPr>
          <p:cNvPr id="61" name="Shape 61"/>
          <p:cNvSpPr txBox="1"/>
          <p:nvPr>
            <p:ph type="title"/>
          </p:nvPr>
        </p:nvSpPr>
        <p:spPr>
          <a:xfrm>
            <a:off x="6629400" y="457200"/>
            <a:ext cx="2057400" cy="1066799"/>
          </a:xfrm>
          <a:prstGeom prst="rect">
            <a:avLst/>
          </a:prstGeom>
          <a:noFill/>
          <a:ln>
            <a:noFill/>
          </a:ln>
        </p:spPr>
        <p:txBody>
          <a:bodyPr anchorCtr="0" anchor="b" bIns="91425" lIns="91425" rIns="91425" tIns="91425"/>
          <a:lstStyle>
            <a:lvl1pPr rtl="0" algn="l">
              <a:spcBef>
                <a:spcPts val="0"/>
              </a:spcBef>
              <a:buClr>
                <a:schemeClr val="lt2"/>
              </a:buClr>
              <a:buFont typeface="Merriweather"/>
              <a:buNone/>
              <a:defRPr b="1" baseline="0" sz="1800">
                <a:solidFill>
                  <a:schemeClr val="lt2"/>
                </a:solidFill>
                <a:latin typeface="Merriweather"/>
                <a:ea typeface="Merriweather"/>
                <a:cs typeface="Merriweather"/>
                <a:sym typeface="Merriweather"/>
              </a:defRPr>
            </a:lvl1pPr>
            <a:lvl2pPr rtl="0">
              <a:spcBef>
                <a:spcPts val="0"/>
              </a:spcBef>
              <a:defRPr sz="4200">
                <a:solidFill>
                  <a:srgbClr val="F9F9F9"/>
                </a:solidFill>
                <a:latin typeface="Merriweather"/>
                <a:ea typeface="Merriweather"/>
                <a:cs typeface="Merriweather"/>
                <a:sym typeface="Merriweather"/>
              </a:defRPr>
            </a:lvl2pPr>
            <a:lvl3pPr rtl="0">
              <a:spcBef>
                <a:spcPts val="0"/>
              </a:spcBef>
              <a:defRPr sz="4200">
                <a:solidFill>
                  <a:srgbClr val="F9F9F9"/>
                </a:solidFill>
                <a:latin typeface="Merriweather"/>
                <a:ea typeface="Merriweather"/>
                <a:cs typeface="Merriweather"/>
                <a:sym typeface="Merriweather"/>
              </a:defRPr>
            </a:lvl3pPr>
            <a:lvl4pPr rtl="0">
              <a:spcBef>
                <a:spcPts val="0"/>
              </a:spcBef>
              <a:defRPr sz="4200">
                <a:solidFill>
                  <a:srgbClr val="F9F9F9"/>
                </a:solidFill>
                <a:latin typeface="Merriweather"/>
                <a:ea typeface="Merriweather"/>
                <a:cs typeface="Merriweather"/>
                <a:sym typeface="Merriweather"/>
              </a:defRPr>
            </a:lvl4pPr>
            <a:lvl5pPr rtl="0">
              <a:spcBef>
                <a:spcPts val="0"/>
              </a:spcBef>
              <a:defRPr sz="4200">
                <a:solidFill>
                  <a:srgbClr val="F9F9F9"/>
                </a:solidFill>
                <a:latin typeface="Merriweather"/>
                <a:ea typeface="Merriweather"/>
                <a:cs typeface="Merriweather"/>
                <a:sym typeface="Merriweather"/>
              </a:defRPr>
            </a:lvl5pPr>
            <a:lvl6pPr rtl="0">
              <a:spcBef>
                <a:spcPts val="0"/>
              </a:spcBef>
              <a:defRPr sz="4200">
                <a:solidFill>
                  <a:srgbClr val="F9F9F9"/>
                </a:solidFill>
                <a:latin typeface="Merriweather"/>
                <a:ea typeface="Merriweather"/>
                <a:cs typeface="Merriweather"/>
                <a:sym typeface="Merriweather"/>
              </a:defRPr>
            </a:lvl6pPr>
            <a:lvl7pPr rtl="0">
              <a:spcBef>
                <a:spcPts val="0"/>
              </a:spcBef>
              <a:defRPr sz="4200">
                <a:solidFill>
                  <a:srgbClr val="F9F9F9"/>
                </a:solidFill>
                <a:latin typeface="Merriweather"/>
                <a:ea typeface="Merriweather"/>
                <a:cs typeface="Merriweather"/>
                <a:sym typeface="Merriweather"/>
              </a:defRPr>
            </a:lvl7pPr>
            <a:lvl8pPr rtl="0">
              <a:spcBef>
                <a:spcPts val="0"/>
              </a:spcBef>
              <a:defRPr sz="4200">
                <a:solidFill>
                  <a:srgbClr val="F9F9F9"/>
                </a:solidFill>
                <a:latin typeface="Merriweather"/>
                <a:ea typeface="Merriweather"/>
                <a:cs typeface="Merriweather"/>
                <a:sym typeface="Merriweather"/>
              </a:defRPr>
            </a:lvl8pPr>
            <a:lvl9pPr rtl="0">
              <a:spcBef>
                <a:spcPts val="0"/>
              </a:spcBef>
              <a:defRPr sz="4200">
                <a:solidFill>
                  <a:srgbClr val="F9F9F9"/>
                </a:solidFill>
                <a:latin typeface="Merriweather"/>
                <a:ea typeface="Merriweather"/>
                <a:cs typeface="Merriweather"/>
                <a:sym typeface="Merriweather"/>
              </a:defRPr>
            </a:lvl9pPr>
          </a:lstStyle>
          <a:p/>
        </p:txBody>
      </p:sp>
      <p:sp>
        <p:nvSpPr>
          <p:cNvPr id="62" name="Shape 62"/>
          <p:cNvSpPr/>
          <p:nvPr>
            <p:ph idx="2" type="pic"/>
          </p:nvPr>
        </p:nvSpPr>
        <p:spPr>
          <a:xfrm>
            <a:off x="457200" y="457200"/>
            <a:ext cx="6019799" cy="5562600"/>
          </a:xfrm>
          <a:prstGeom prst="rect">
            <a:avLst/>
          </a:prstGeom>
          <a:solidFill>
            <a:srgbClr val="FFFDEB"/>
          </a:solidFill>
          <a:ln>
            <a:noFill/>
          </a:ln>
        </p:spPr>
        <p:txBody>
          <a:bodyPr anchorCtr="0" anchor="t" bIns="91425" lIns="91425" rIns="91425" tIns="91425"/>
          <a:lstStyle>
            <a:lvl1pPr indent="0" marL="0" marR="0" rtl="0" algn="l">
              <a:spcBef>
                <a:spcPts val="0"/>
              </a:spcBef>
              <a:buClr>
                <a:schemeClr val="dk1"/>
              </a:buClr>
              <a:buFont typeface="Arial"/>
              <a:buNone/>
              <a:defRPr b="0" baseline="0" i="0" sz="3200" u="none" cap="none" strike="noStrike">
                <a:solidFill>
                  <a:schemeClr val="dk1"/>
                </a:solidFill>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63" name="Shape 63"/>
          <p:cNvSpPr txBox="1"/>
          <p:nvPr>
            <p:ph idx="1" type="body"/>
          </p:nvPr>
        </p:nvSpPr>
        <p:spPr>
          <a:xfrm>
            <a:off x="6629400" y="1600200"/>
            <a:ext cx="2057400" cy="4419599"/>
          </a:xfrm>
          <a:prstGeom prst="rect">
            <a:avLst/>
          </a:prstGeom>
          <a:noFill/>
          <a:ln>
            <a:noFill/>
          </a:ln>
        </p:spPr>
        <p:txBody>
          <a:bodyPr anchorCtr="0" anchor="t" bIns="91425" lIns="91425" rIns="91425" tIns="91425"/>
          <a:lstStyle>
            <a:lvl1pPr indent="0" marL="0" rtl="0">
              <a:lnSpc>
                <a:spcPct val="125000"/>
              </a:lnSpc>
              <a:spcBef>
                <a:spcPts val="0"/>
              </a:spcBef>
              <a:spcAft>
                <a:spcPts val="1000"/>
              </a:spcAft>
              <a:buClr>
                <a:schemeClr val="lt2"/>
              </a:buClr>
              <a:buFont typeface="Merriweather"/>
              <a:buNone/>
              <a:defRPr b="0" sz="1600">
                <a:solidFill>
                  <a:schemeClr val="lt2"/>
                </a:solidFill>
              </a:defRPr>
            </a:lvl1pPr>
            <a:lvl2pPr rtl="0">
              <a:spcBef>
                <a:spcPts val="0"/>
              </a:spcBef>
              <a:defRPr sz="1200"/>
            </a:lvl2pPr>
            <a:lvl3pPr rtl="0">
              <a:spcBef>
                <a:spcPts val="0"/>
              </a:spcBef>
              <a:defRPr sz="1000"/>
            </a:lvl3pPr>
            <a:lvl4pPr rtl="0">
              <a:spcBef>
                <a:spcPts val="0"/>
              </a:spcBef>
              <a:defRPr sz="900"/>
            </a:lvl4pPr>
            <a:lvl5pPr rtl="0">
              <a:spcBef>
                <a:spcPts val="0"/>
              </a:spcBef>
              <a:defRPr sz="900"/>
            </a:lvl5pPr>
            <a:lvl6pPr rtl="0">
              <a:spcBef>
                <a:spcPts val="0"/>
              </a:spcBef>
              <a:defRPr sz="1700">
                <a:solidFill>
                  <a:schemeClr val="lt1"/>
                </a:solidFill>
                <a:latin typeface="Merriweather"/>
                <a:ea typeface="Merriweather"/>
                <a:cs typeface="Merriweather"/>
                <a:sym typeface="Merriweather"/>
              </a:defRPr>
            </a:lvl6pPr>
            <a:lvl7pPr rtl="0">
              <a:spcBef>
                <a:spcPts val="0"/>
              </a:spcBef>
              <a:defRPr baseline="0" sz="1600">
                <a:solidFill>
                  <a:schemeClr val="lt1"/>
                </a:solidFill>
                <a:latin typeface="Merriweather"/>
                <a:ea typeface="Merriweather"/>
                <a:cs typeface="Merriweather"/>
                <a:sym typeface="Merriweather"/>
              </a:defRPr>
            </a:lvl7pPr>
            <a:lvl8pPr rtl="0">
              <a:spcBef>
                <a:spcPts val="0"/>
              </a:spcBef>
              <a:defRPr sz="1500">
                <a:solidFill>
                  <a:schemeClr val="lt1"/>
                </a:solidFill>
                <a:latin typeface="Merriweather"/>
                <a:ea typeface="Merriweather"/>
                <a:cs typeface="Merriweather"/>
                <a:sym typeface="Merriweather"/>
              </a:defRPr>
            </a:lvl8pPr>
            <a:lvl9pPr rtl="0">
              <a:spcBef>
                <a:spcPts val="0"/>
              </a:spcBef>
              <a:defRPr sz="1500">
                <a:solidFill>
                  <a:schemeClr val="lt1"/>
                </a:solidFill>
                <a:latin typeface="Merriweather"/>
                <a:ea typeface="Merriweather"/>
                <a:cs typeface="Merriweather"/>
                <a:sym typeface="Merriweather"/>
              </a:defRPr>
            </a:lvl9pPr>
          </a:lstStyle>
          <a:p/>
        </p:txBody>
      </p:sp>
      <p:sp>
        <p:nvSpPr>
          <p:cNvPr id="64" name="Shape 64"/>
          <p:cNvSpPr txBox="1"/>
          <p:nvPr>
            <p:ph idx="10" type="dt"/>
          </p:nvPr>
        </p:nvSpPr>
        <p:spPr>
          <a:xfrm>
            <a:off x="5791200" y="6203950"/>
            <a:ext cx="2590800" cy="384174"/>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chemeClr val="lt2"/>
                </a:solidFill>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65" name="Shape 65"/>
          <p:cNvSpPr txBox="1"/>
          <p:nvPr>
            <p:ph idx="11" type="ftr"/>
          </p:nvPr>
        </p:nvSpPr>
        <p:spPr>
          <a:xfrm>
            <a:off x="2133600" y="6203950"/>
            <a:ext cx="3581399" cy="384174"/>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1pPr>
            <a:lvl2pPr indent="0" marL="4572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2pPr>
            <a:lvl3pPr indent="0" marL="914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3pPr>
            <a:lvl4pPr indent="0" marL="13716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4pPr>
            <a:lvl5pPr indent="0" marL="1828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5pPr>
            <a:lvl6pPr indent="0" marL="2286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6pPr>
            <a:lvl7pPr indent="0" marL="3200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7pPr>
            <a:lvl8pPr indent="0" marL="4572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8pPr>
            <a:lvl9pPr indent="0" marL="6400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9pPr>
          </a:lstStyle>
          <a:p/>
        </p:txBody>
      </p:sp>
      <p:sp>
        <p:nvSpPr>
          <p:cNvPr id="66" name="Shape 66"/>
          <p:cNvSpPr txBox="1"/>
          <p:nvPr>
            <p:ph idx="12" type="sldNum"/>
          </p:nvPr>
        </p:nvSpPr>
        <p:spPr>
          <a:xfrm>
            <a:off x="8410575" y="6181725"/>
            <a:ext cx="609599" cy="457200"/>
          </a:xfrm>
          <a:prstGeom prst="rect">
            <a:avLst/>
          </a:prstGeom>
          <a:noFill/>
          <a:ln>
            <a:noFill/>
          </a:ln>
        </p:spPr>
        <p:txBody>
          <a:bodyPr anchorCtr="0" anchor="ctr" bIns="0" lIns="0" rIns="0" tIns="0">
            <a:noAutofit/>
          </a:bodyPr>
          <a:lstStyle/>
          <a:p>
            <a:pPr indent="0" lvl="0" marL="0" marR="0" rtl="0" algn="ctr">
              <a:lnSpc>
                <a:spcPct val="100000"/>
              </a:lnSpc>
              <a:spcBef>
                <a:spcPts val="0"/>
              </a:spcBef>
              <a:spcAft>
                <a:spcPts val="0"/>
              </a:spcAft>
              <a:buClr>
                <a:schemeClr val="lt2"/>
              </a:buClr>
              <a:buSzPct val="25000"/>
              <a:buFont typeface="Arial"/>
              <a:buNone/>
            </a:pPr>
            <a:fld id="{00000000-1234-1234-1234-123412341234}" type="slidenum">
              <a:rPr b="0" baseline="0" i="0" lang="en-US" sz="1600" u="none" cap="none" strike="noStrike">
                <a:solidFill>
                  <a:schemeClr val="lt2"/>
                </a:solidFill>
                <a:latin typeface="Arial"/>
                <a:ea typeface="Arial"/>
                <a:cs typeface="Arial"/>
                <a:sym typeface="Arial"/>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67" name="Shape 67"/>
        <p:cNvGrpSpPr/>
        <p:nvPr/>
      </p:nvGrpSpPr>
      <p:grpSpPr>
        <a:xfrm>
          <a:off x="0" y="0"/>
          <a:ext cx="0" cy="0"/>
          <a:chOff x="0" y="0"/>
          <a:chExt cx="0" cy="0"/>
        </a:xfrm>
      </p:grpSpPr>
      <p:sp>
        <p:nvSpPr>
          <p:cNvPr id="68" name="Shape 68"/>
          <p:cNvSpPr txBox="1"/>
          <p:nvPr>
            <p:ph idx="1" type="body"/>
          </p:nvPr>
        </p:nvSpPr>
        <p:spPr>
          <a:xfrm>
            <a:off x="457200" y="457200"/>
            <a:ext cx="6248399" cy="5714999"/>
          </a:xfrm>
          <a:prstGeom prst="rect">
            <a:avLst/>
          </a:prstGeom>
          <a:noFill/>
          <a:ln>
            <a:noFill/>
          </a:ln>
        </p:spPr>
        <p:txBody>
          <a:bodyPr anchorCtr="0" anchor="t" bIns="91425" lIns="91425" rIns="91425" tIns="91425"/>
          <a:lstStyle>
            <a:lvl1pPr indent="-132715" marL="273050" rtl="0" algn="l">
              <a:spcBef>
                <a:spcPts val="600"/>
              </a:spcBef>
              <a:spcAft>
                <a:spcPts val="0"/>
              </a:spcAft>
              <a:buClr>
                <a:schemeClr val="accent2"/>
              </a:buClr>
              <a:buFont typeface="Noto Sans Symbols"/>
              <a:buChar char="●"/>
              <a:defRPr sz="2600">
                <a:solidFill>
                  <a:schemeClr val="lt1"/>
                </a:solidFill>
                <a:latin typeface="Merriweather"/>
                <a:ea typeface="Merriweather"/>
                <a:cs typeface="Merriweather"/>
                <a:sym typeface="Merriweather"/>
              </a:defRPr>
            </a:lvl1pPr>
            <a:lvl2pPr indent="-154622" marL="639763" rtl="0" algn="l">
              <a:spcBef>
                <a:spcPts val="300"/>
              </a:spcBef>
              <a:spcAft>
                <a:spcPts val="0"/>
              </a:spcAft>
              <a:buClr>
                <a:srgbClr val="D6903D"/>
              </a:buClr>
              <a:buFont typeface="Noto Sans Symbols"/>
              <a:buChar char="●"/>
              <a:defRPr sz="2400">
                <a:solidFill>
                  <a:schemeClr val="lt2"/>
                </a:solidFill>
                <a:latin typeface="Merriweather"/>
                <a:ea typeface="Merriweather"/>
                <a:cs typeface="Merriweather"/>
                <a:sym typeface="Merriweather"/>
              </a:defRPr>
            </a:lvl2pPr>
            <a:lvl3pPr indent="-116840" marL="1004888" rtl="0" algn="l">
              <a:spcBef>
                <a:spcPts val="300"/>
              </a:spcBef>
              <a:spcAft>
                <a:spcPts val="0"/>
              </a:spcAft>
              <a:buClr>
                <a:srgbClr val="B37732"/>
              </a:buClr>
              <a:buFont typeface="Noto Sans Symbols"/>
              <a:buChar char="●"/>
              <a:defRPr sz="2100">
                <a:solidFill>
                  <a:schemeClr val="lt1"/>
                </a:solidFill>
                <a:latin typeface="Merriweather"/>
                <a:ea typeface="Merriweather"/>
                <a:cs typeface="Merriweather"/>
                <a:sym typeface="Merriweather"/>
              </a:defRPr>
            </a:lvl3pPr>
            <a:lvl4pPr indent="-135572" marL="1279525" rtl="0" algn="l">
              <a:spcBef>
                <a:spcPts val="300"/>
              </a:spcBef>
              <a:spcAft>
                <a:spcPts val="0"/>
              </a:spcAft>
              <a:buClr>
                <a:srgbClr val="D6903D"/>
              </a:buClr>
              <a:buFont typeface="Noto Sans Symbols"/>
              <a:buChar char="●"/>
              <a:defRPr sz="1900">
                <a:solidFill>
                  <a:schemeClr val="lt1"/>
                </a:solidFill>
                <a:latin typeface="Merriweather"/>
                <a:ea typeface="Merriweather"/>
                <a:cs typeface="Merriweather"/>
                <a:sym typeface="Merriweather"/>
              </a:defRPr>
            </a:lvl4pPr>
            <a:lvl5pPr indent="-147002" marL="1554163" rtl="0" algn="l">
              <a:spcBef>
                <a:spcPts val="338"/>
              </a:spcBef>
              <a:spcAft>
                <a:spcPts val="0"/>
              </a:spcAft>
              <a:buClr>
                <a:srgbClr val="D6903D"/>
              </a:buClr>
              <a:buFont typeface="Noto Sans Symbols"/>
              <a:buChar char="●"/>
              <a:defRPr sz="1600">
                <a:solidFill>
                  <a:schemeClr val="lt1"/>
                </a:solidFill>
                <a:latin typeface="Merriweather"/>
                <a:ea typeface="Merriweather"/>
                <a:cs typeface="Merriweather"/>
                <a:sym typeface="Merriweather"/>
              </a:defRPr>
            </a:lvl5pPr>
            <a:lvl6pPr indent="-136842" marL="1828800" rtl="0" algn="l">
              <a:spcBef>
                <a:spcPts val="340"/>
              </a:spcBef>
              <a:buClr>
                <a:srgbClr val="D58F3E"/>
              </a:buClr>
              <a:buFont typeface="Noto Sans Symbols"/>
              <a:buChar char="☞"/>
              <a:defRPr sz="1700">
                <a:solidFill>
                  <a:schemeClr val="lt1"/>
                </a:solidFill>
                <a:latin typeface="Merriweather"/>
                <a:ea typeface="Merriweather"/>
                <a:cs typeface="Merriweather"/>
                <a:sym typeface="Merriweather"/>
              </a:defRPr>
            </a:lvl6pPr>
            <a:lvl7pPr indent="-96519" marL="2011679" rtl="0" algn="l">
              <a:spcBef>
                <a:spcPts val="340"/>
              </a:spcBef>
              <a:buClr>
                <a:srgbClr val="D58F3E"/>
              </a:buClr>
              <a:buFont typeface="Noto Sans Symbols"/>
              <a:buChar char="☞"/>
              <a:defRPr baseline="0" sz="1600">
                <a:solidFill>
                  <a:schemeClr val="lt1"/>
                </a:solidFill>
                <a:latin typeface="Merriweather"/>
                <a:ea typeface="Merriweather"/>
                <a:cs typeface="Merriweather"/>
                <a:sym typeface="Merriweather"/>
              </a:defRPr>
            </a:lvl7pPr>
            <a:lvl8pPr indent="-109537" marL="2286000" rtl="0" algn="l">
              <a:spcBef>
                <a:spcPts val="340"/>
              </a:spcBef>
              <a:buClr>
                <a:srgbClr val="D58F3E"/>
              </a:buClr>
              <a:buFont typeface="Noto Sans Symbols"/>
              <a:buChar char="☞"/>
              <a:defRPr sz="1500">
                <a:solidFill>
                  <a:schemeClr val="lt1"/>
                </a:solidFill>
                <a:latin typeface="Merriweather"/>
                <a:ea typeface="Merriweather"/>
                <a:cs typeface="Merriweather"/>
                <a:sym typeface="Merriweather"/>
              </a:defRPr>
            </a:lvl8pPr>
            <a:lvl9pPr indent="-104457" marL="2560320" rtl="0" algn="l">
              <a:spcBef>
                <a:spcPts val="340"/>
              </a:spcBef>
              <a:buClr>
                <a:srgbClr val="D58F3E"/>
              </a:buClr>
              <a:buFont typeface="Noto Sans Symbols"/>
              <a:buChar char="☞"/>
              <a:defRPr sz="1500">
                <a:solidFill>
                  <a:schemeClr val="lt1"/>
                </a:solidFill>
                <a:latin typeface="Merriweather"/>
                <a:ea typeface="Merriweather"/>
                <a:cs typeface="Merriweather"/>
                <a:sym typeface="Merriweather"/>
              </a:defRPr>
            </a:lvl9pPr>
          </a:lstStyle>
          <a:p/>
        </p:txBody>
      </p:sp>
      <p:sp>
        <p:nvSpPr>
          <p:cNvPr id="69" name="Shape 69"/>
          <p:cNvSpPr txBox="1"/>
          <p:nvPr>
            <p:ph idx="2" type="body"/>
          </p:nvPr>
        </p:nvSpPr>
        <p:spPr>
          <a:xfrm>
            <a:off x="6781800" y="1600200"/>
            <a:ext cx="1984247" cy="3733800"/>
          </a:xfrm>
          <a:prstGeom prst="rect">
            <a:avLst/>
          </a:prstGeom>
          <a:noFill/>
          <a:ln>
            <a:noFill/>
          </a:ln>
        </p:spPr>
        <p:txBody>
          <a:bodyPr anchorCtr="0" anchor="t" bIns="91425" lIns="91425" rIns="91425" tIns="91425"/>
          <a:lstStyle>
            <a:lvl1pPr indent="0" marL="0" rtl="0">
              <a:lnSpc>
                <a:spcPct val="125000"/>
              </a:lnSpc>
              <a:spcBef>
                <a:spcPts val="0"/>
              </a:spcBef>
              <a:spcAft>
                <a:spcPts val="1000"/>
              </a:spcAft>
              <a:buClr>
                <a:schemeClr val="lt2"/>
              </a:buClr>
              <a:buFont typeface="Merriweather"/>
              <a:buNone/>
              <a:defRPr sz="1600">
                <a:solidFill>
                  <a:schemeClr val="lt2"/>
                </a:solidFill>
              </a:defRPr>
            </a:lvl1pPr>
            <a:lvl2pPr rtl="0">
              <a:spcBef>
                <a:spcPts val="0"/>
              </a:spcBef>
              <a:buFont typeface="Merriweather"/>
              <a:buNone/>
              <a:defRPr sz="1200"/>
            </a:lvl2pPr>
            <a:lvl3pPr rtl="0">
              <a:spcBef>
                <a:spcPts val="0"/>
              </a:spcBef>
              <a:buFont typeface="Merriweather"/>
              <a:buNone/>
              <a:defRPr sz="1000"/>
            </a:lvl3pPr>
            <a:lvl4pPr rtl="0">
              <a:spcBef>
                <a:spcPts val="0"/>
              </a:spcBef>
              <a:buFont typeface="Merriweather"/>
              <a:buNone/>
              <a:defRPr sz="900"/>
            </a:lvl4pPr>
            <a:lvl5pPr rtl="0">
              <a:spcBef>
                <a:spcPts val="0"/>
              </a:spcBef>
              <a:buFont typeface="Merriweather"/>
              <a:buNone/>
              <a:defRPr sz="900"/>
            </a:lvl5pPr>
            <a:lvl6pPr rtl="0">
              <a:spcBef>
                <a:spcPts val="0"/>
              </a:spcBef>
              <a:defRPr sz="1700">
                <a:solidFill>
                  <a:schemeClr val="lt1"/>
                </a:solidFill>
                <a:latin typeface="Merriweather"/>
                <a:ea typeface="Merriweather"/>
                <a:cs typeface="Merriweather"/>
                <a:sym typeface="Merriweather"/>
              </a:defRPr>
            </a:lvl6pPr>
            <a:lvl7pPr rtl="0">
              <a:spcBef>
                <a:spcPts val="0"/>
              </a:spcBef>
              <a:defRPr baseline="0" sz="1600">
                <a:solidFill>
                  <a:schemeClr val="lt1"/>
                </a:solidFill>
                <a:latin typeface="Merriweather"/>
                <a:ea typeface="Merriweather"/>
                <a:cs typeface="Merriweather"/>
                <a:sym typeface="Merriweather"/>
              </a:defRPr>
            </a:lvl7pPr>
            <a:lvl8pPr rtl="0">
              <a:spcBef>
                <a:spcPts val="0"/>
              </a:spcBef>
              <a:defRPr sz="1500">
                <a:solidFill>
                  <a:schemeClr val="lt1"/>
                </a:solidFill>
                <a:latin typeface="Merriweather"/>
                <a:ea typeface="Merriweather"/>
                <a:cs typeface="Merriweather"/>
                <a:sym typeface="Merriweather"/>
              </a:defRPr>
            </a:lvl8pPr>
            <a:lvl9pPr rtl="0">
              <a:spcBef>
                <a:spcPts val="0"/>
              </a:spcBef>
              <a:defRPr sz="1500">
                <a:solidFill>
                  <a:schemeClr val="lt1"/>
                </a:solidFill>
                <a:latin typeface="Merriweather"/>
                <a:ea typeface="Merriweather"/>
                <a:cs typeface="Merriweather"/>
                <a:sym typeface="Merriweather"/>
              </a:defRPr>
            </a:lvl9pPr>
          </a:lstStyle>
          <a:p/>
        </p:txBody>
      </p:sp>
      <p:sp>
        <p:nvSpPr>
          <p:cNvPr id="70" name="Shape 70"/>
          <p:cNvSpPr txBox="1"/>
          <p:nvPr>
            <p:ph type="title"/>
          </p:nvPr>
        </p:nvSpPr>
        <p:spPr>
          <a:xfrm>
            <a:off x="6781800" y="457200"/>
            <a:ext cx="1981199" cy="1066799"/>
          </a:xfrm>
          <a:prstGeom prst="rect">
            <a:avLst/>
          </a:prstGeom>
          <a:noFill/>
          <a:ln>
            <a:noFill/>
          </a:ln>
        </p:spPr>
        <p:txBody>
          <a:bodyPr anchorCtr="0" anchor="b" bIns="91425" lIns="91425" rIns="91425" tIns="91425"/>
          <a:lstStyle>
            <a:lvl1pPr rtl="0" algn="l">
              <a:spcBef>
                <a:spcPts val="0"/>
              </a:spcBef>
              <a:buClr>
                <a:schemeClr val="lt2"/>
              </a:buClr>
              <a:buFont typeface="Merriweather"/>
              <a:buNone/>
              <a:defRPr b="1" baseline="0" sz="1800">
                <a:solidFill>
                  <a:schemeClr val="lt2"/>
                </a:solidFill>
                <a:latin typeface="Merriweather"/>
                <a:ea typeface="Merriweather"/>
                <a:cs typeface="Merriweather"/>
                <a:sym typeface="Merriweather"/>
              </a:defRPr>
            </a:lvl1pPr>
            <a:lvl2pPr rtl="0">
              <a:spcBef>
                <a:spcPts val="0"/>
              </a:spcBef>
              <a:defRPr sz="4200">
                <a:solidFill>
                  <a:srgbClr val="F9F9F9"/>
                </a:solidFill>
                <a:latin typeface="Merriweather"/>
                <a:ea typeface="Merriweather"/>
                <a:cs typeface="Merriweather"/>
                <a:sym typeface="Merriweather"/>
              </a:defRPr>
            </a:lvl2pPr>
            <a:lvl3pPr rtl="0">
              <a:spcBef>
                <a:spcPts val="0"/>
              </a:spcBef>
              <a:defRPr sz="4200">
                <a:solidFill>
                  <a:srgbClr val="F9F9F9"/>
                </a:solidFill>
                <a:latin typeface="Merriweather"/>
                <a:ea typeface="Merriweather"/>
                <a:cs typeface="Merriweather"/>
                <a:sym typeface="Merriweather"/>
              </a:defRPr>
            </a:lvl3pPr>
            <a:lvl4pPr rtl="0">
              <a:spcBef>
                <a:spcPts val="0"/>
              </a:spcBef>
              <a:defRPr sz="4200">
                <a:solidFill>
                  <a:srgbClr val="F9F9F9"/>
                </a:solidFill>
                <a:latin typeface="Merriweather"/>
                <a:ea typeface="Merriweather"/>
                <a:cs typeface="Merriweather"/>
                <a:sym typeface="Merriweather"/>
              </a:defRPr>
            </a:lvl4pPr>
            <a:lvl5pPr rtl="0">
              <a:spcBef>
                <a:spcPts val="0"/>
              </a:spcBef>
              <a:defRPr sz="4200">
                <a:solidFill>
                  <a:srgbClr val="F9F9F9"/>
                </a:solidFill>
                <a:latin typeface="Merriweather"/>
                <a:ea typeface="Merriweather"/>
                <a:cs typeface="Merriweather"/>
                <a:sym typeface="Merriweather"/>
              </a:defRPr>
            </a:lvl5pPr>
            <a:lvl6pPr rtl="0">
              <a:spcBef>
                <a:spcPts val="0"/>
              </a:spcBef>
              <a:defRPr sz="4200">
                <a:solidFill>
                  <a:srgbClr val="F9F9F9"/>
                </a:solidFill>
                <a:latin typeface="Merriweather"/>
                <a:ea typeface="Merriweather"/>
                <a:cs typeface="Merriweather"/>
                <a:sym typeface="Merriweather"/>
              </a:defRPr>
            </a:lvl6pPr>
            <a:lvl7pPr rtl="0">
              <a:spcBef>
                <a:spcPts val="0"/>
              </a:spcBef>
              <a:defRPr sz="4200">
                <a:solidFill>
                  <a:srgbClr val="F9F9F9"/>
                </a:solidFill>
                <a:latin typeface="Merriweather"/>
                <a:ea typeface="Merriweather"/>
                <a:cs typeface="Merriweather"/>
                <a:sym typeface="Merriweather"/>
              </a:defRPr>
            </a:lvl7pPr>
            <a:lvl8pPr rtl="0">
              <a:spcBef>
                <a:spcPts val="0"/>
              </a:spcBef>
              <a:defRPr sz="4200">
                <a:solidFill>
                  <a:srgbClr val="F9F9F9"/>
                </a:solidFill>
                <a:latin typeface="Merriweather"/>
                <a:ea typeface="Merriweather"/>
                <a:cs typeface="Merriweather"/>
                <a:sym typeface="Merriweather"/>
              </a:defRPr>
            </a:lvl8pPr>
            <a:lvl9pPr rtl="0">
              <a:spcBef>
                <a:spcPts val="0"/>
              </a:spcBef>
              <a:defRPr sz="4200">
                <a:solidFill>
                  <a:srgbClr val="F9F9F9"/>
                </a:solidFill>
                <a:latin typeface="Merriweather"/>
                <a:ea typeface="Merriweather"/>
                <a:cs typeface="Merriweather"/>
                <a:sym typeface="Merriweather"/>
              </a:defRPr>
            </a:lvl9pPr>
          </a:lstStyle>
          <a:p/>
        </p:txBody>
      </p:sp>
      <p:sp>
        <p:nvSpPr>
          <p:cNvPr id="71" name="Shape 71"/>
          <p:cNvSpPr txBox="1"/>
          <p:nvPr>
            <p:ph idx="10" type="dt"/>
          </p:nvPr>
        </p:nvSpPr>
        <p:spPr>
          <a:xfrm>
            <a:off x="5791200" y="6203950"/>
            <a:ext cx="2590800" cy="384174"/>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chemeClr val="lt2"/>
                </a:solidFill>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72" name="Shape 72"/>
          <p:cNvSpPr txBox="1"/>
          <p:nvPr>
            <p:ph idx="11" type="ftr"/>
          </p:nvPr>
        </p:nvSpPr>
        <p:spPr>
          <a:xfrm>
            <a:off x="2133600" y="6203950"/>
            <a:ext cx="3581399" cy="384174"/>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1pPr>
            <a:lvl2pPr indent="0" marL="4572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2pPr>
            <a:lvl3pPr indent="0" marL="914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3pPr>
            <a:lvl4pPr indent="0" marL="13716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4pPr>
            <a:lvl5pPr indent="0" marL="1828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5pPr>
            <a:lvl6pPr indent="0" marL="2286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6pPr>
            <a:lvl7pPr indent="0" marL="3200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7pPr>
            <a:lvl8pPr indent="0" marL="4572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8pPr>
            <a:lvl9pPr indent="0" marL="6400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9pPr>
          </a:lstStyle>
          <a:p/>
        </p:txBody>
      </p:sp>
      <p:sp>
        <p:nvSpPr>
          <p:cNvPr id="73" name="Shape 73"/>
          <p:cNvSpPr txBox="1"/>
          <p:nvPr>
            <p:ph idx="12" type="sldNum"/>
          </p:nvPr>
        </p:nvSpPr>
        <p:spPr>
          <a:xfrm>
            <a:off x="8410575" y="6181725"/>
            <a:ext cx="609599" cy="457200"/>
          </a:xfrm>
          <a:prstGeom prst="rect">
            <a:avLst/>
          </a:prstGeom>
          <a:noFill/>
          <a:ln>
            <a:noFill/>
          </a:ln>
        </p:spPr>
        <p:txBody>
          <a:bodyPr anchorCtr="0" anchor="ctr" bIns="0" lIns="0" rIns="0" tIns="0">
            <a:noAutofit/>
          </a:bodyPr>
          <a:lstStyle/>
          <a:p>
            <a:pPr indent="0" lvl="0" marL="0" marR="0" rtl="0" algn="ctr">
              <a:lnSpc>
                <a:spcPct val="100000"/>
              </a:lnSpc>
              <a:spcBef>
                <a:spcPts val="0"/>
              </a:spcBef>
              <a:spcAft>
                <a:spcPts val="0"/>
              </a:spcAft>
              <a:buClr>
                <a:schemeClr val="lt2"/>
              </a:buClr>
              <a:buSzPct val="25000"/>
              <a:buFont typeface="Arial"/>
              <a:buNone/>
            </a:pPr>
            <a:fld id="{00000000-1234-1234-1234-123412341234}" type="slidenum">
              <a:rPr b="0" baseline="0" i="0" lang="en-US" sz="1600" u="none" cap="none" strike="noStrike">
                <a:solidFill>
                  <a:schemeClr val="lt2"/>
                </a:solidFill>
                <a:latin typeface="Arial"/>
                <a:ea typeface="Arial"/>
                <a:cs typeface="Arial"/>
                <a:sym typeface="Arial"/>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74" name="Shape 74"/>
        <p:cNvGrpSpPr/>
        <p:nvPr/>
      </p:nvGrpSpPr>
      <p:grpSpPr>
        <a:xfrm>
          <a:off x="0" y="0"/>
          <a:ext cx="0" cy="0"/>
          <a:chOff x="0" y="0"/>
          <a:chExt cx="0" cy="0"/>
        </a:xfrm>
      </p:grpSpPr>
      <p:sp>
        <p:nvSpPr>
          <p:cNvPr id="75" name="Shape 75"/>
          <p:cNvSpPr txBox="1"/>
          <p:nvPr>
            <p:ph type="title"/>
          </p:nvPr>
        </p:nvSpPr>
        <p:spPr>
          <a:xfrm>
            <a:off x="457200" y="152400"/>
            <a:ext cx="8229600" cy="1219199"/>
          </a:xfrm>
          <a:prstGeom prst="rect">
            <a:avLst/>
          </a:prstGeom>
          <a:noFill/>
          <a:ln>
            <a:noFill/>
          </a:ln>
        </p:spPr>
        <p:txBody>
          <a:bodyPr anchorCtr="0" anchor="b" bIns="91425" lIns="91425" rIns="91425" tIns="91425"/>
          <a:lstStyle>
            <a:lvl1pPr rtl="0" algn="l">
              <a:spcBef>
                <a:spcPts val="0"/>
              </a:spcBef>
              <a:spcAft>
                <a:spcPts val="0"/>
              </a:spcAft>
              <a:defRPr sz="4200">
                <a:solidFill>
                  <a:srgbClr val="F9F9F9"/>
                </a:solidFill>
                <a:latin typeface="Merriweather"/>
                <a:ea typeface="Merriweather"/>
                <a:cs typeface="Merriweather"/>
                <a:sym typeface="Merriweather"/>
              </a:defRPr>
            </a:lvl1pPr>
            <a:lvl2pPr rtl="0" algn="l">
              <a:spcBef>
                <a:spcPts val="0"/>
              </a:spcBef>
              <a:spcAft>
                <a:spcPts val="0"/>
              </a:spcAft>
              <a:defRPr sz="4200">
                <a:solidFill>
                  <a:srgbClr val="F9F9F9"/>
                </a:solidFill>
                <a:latin typeface="Merriweather"/>
                <a:ea typeface="Merriweather"/>
                <a:cs typeface="Merriweather"/>
                <a:sym typeface="Merriweather"/>
              </a:defRPr>
            </a:lvl2pPr>
            <a:lvl3pPr rtl="0" algn="l">
              <a:spcBef>
                <a:spcPts val="0"/>
              </a:spcBef>
              <a:spcAft>
                <a:spcPts val="0"/>
              </a:spcAft>
              <a:defRPr sz="4200">
                <a:solidFill>
                  <a:srgbClr val="F9F9F9"/>
                </a:solidFill>
                <a:latin typeface="Merriweather"/>
                <a:ea typeface="Merriweather"/>
                <a:cs typeface="Merriweather"/>
                <a:sym typeface="Merriweather"/>
              </a:defRPr>
            </a:lvl3pPr>
            <a:lvl4pPr rtl="0" algn="l">
              <a:spcBef>
                <a:spcPts val="0"/>
              </a:spcBef>
              <a:spcAft>
                <a:spcPts val="0"/>
              </a:spcAft>
              <a:defRPr sz="4200">
                <a:solidFill>
                  <a:srgbClr val="F9F9F9"/>
                </a:solidFill>
                <a:latin typeface="Merriweather"/>
                <a:ea typeface="Merriweather"/>
                <a:cs typeface="Merriweather"/>
                <a:sym typeface="Merriweather"/>
              </a:defRPr>
            </a:lvl4pPr>
            <a:lvl5pPr rtl="0" algn="l">
              <a:spcBef>
                <a:spcPts val="0"/>
              </a:spcBef>
              <a:spcAft>
                <a:spcPts val="0"/>
              </a:spcAft>
              <a:defRPr sz="4200">
                <a:solidFill>
                  <a:srgbClr val="F9F9F9"/>
                </a:solidFill>
                <a:latin typeface="Merriweather"/>
                <a:ea typeface="Merriweather"/>
                <a:cs typeface="Merriweather"/>
                <a:sym typeface="Merriweather"/>
              </a:defRPr>
            </a:lvl5pPr>
            <a:lvl6pPr marL="457200" rtl="0" algn="l">
              <a:spcBef>
                <a:spcPts val="0"/>
              </a:spcBef>
              <a:spcAft>
                <a:spcPts val="0"/>
              </a:spcAft>
              <a:defRPr sz="4200">
                <a:solidFill>
                  <a:srgbClr val="F9F9F9"/>
                </a:solidFill>
                <a:latin typeface="Merriweather"/>
                <a:ea typeface="Merriweather"/>
                <a:cs typeface="Merriweather"/>
                <a:sym typeface="Merriweather"/>
              </a:defRPr>
            </a:lvl6pPr>
            <a:lvl7pPr marL="914400" rtl="0" algn="l">
              <a:spcBef>
                <a:spcPts val="0"/>
              </a:spcBef>
              <a:spcAft>
                <a:spcPts val="0"/>
              </a:spcAft>
              <a:defRPr sz="4200">
                <a:solidFill>
                  <a:srgbClr val="F9F9F9"/>
                </a:solidFill>
                <a:latin typeface="Merriweather"/>
                <a:ea typeface="Merriweather"/>
                <a:cs typeface="Merriweather"/>
                <a:sym typeface="Merriweather"/>
              </a:defRPr>
            </a:lvl7pPr>
            <a:lvl8pPr marL="1371600" rtl="0" algn="l">
              <a:spcBef>
                <a:spcPts val="0"/>
              </a:spcBef>
              <a:spcAft>
                <a:spcPts val="0"/>
              </a:spcAft>
              <a:defRPr sz="4200">
                <a:solidFill>
                  <a:srgbClr val="F9F9F9"/>
                </a:solidFill>
                <a:latin typeface="Merriweather"/>
                <a:ea typeface="Merriweather"/>
                <a:cs typeface="Merriweather"/>
                <a:sym typeface="Merriweather"/>
              </a:defRPr>
            </a:lvl8pPr>
            <a:lvl9pPr marL="1828800" rtl="0" algn="l">
              <a:spcBef>
                <a:spcPts val="0"/>
              </a:spcBef>
              <a:spcAft>
                <a:spcPts val="0"/>
              </a:spcAft>
              <a:defRPr sz="4200">
                <a:solidFill>
                  <a:srgbClr val="F9F9F9"/>
                </a:solidFill>
                <a:latin typeface="Merriweather"/>
                <a:ea typeface="Merriweather"/>
                <a:cs typeface="Merriweather"/>
                <a:sym typeface="Merriweather"/>
              </a:defRPr>
            </a:lvl9pPr>
          </a:lstStyle>
          <a:p/>
        </p:txBody>
      </p:sp>
      <p:sp>
        <p:nvSpPr>
          <p:cNvPr id="76" name="Shape 76"/>
          <p:cNvSpPr txBox="1"/>
          <p:nvPr>
            <p:ph idx="10" type="dt"/>
          </p:nvPr>
        </p:nvSpPr>
        <p:spPr>
          <a:xfrm>
            <a:off x="5791200" y="6203950"/>
            <a:ext cx="2590800" cy="384174"/>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chemeClr val="lt2"/>
                </a:solidFill>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77" name="Shape 77"/>
          <p:cNvSpPr txBox="1"/>
          <p:nvPr>
            <p:ph idx="11" type="ftr"/>
          </p:nvPr>
        </p:nvSpPr>
        <p:spPr>
          <a:xfrm>
            <a:off x="2133600" y="6203950"/>
            <a:ext cx="3581399" cy="384174"/>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1pPr>
            <a:lvl2pPr indent="0" marL="4572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2pPr>
            <a:lvl3pPr indent="0" marL="914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3pPr>
            <a:lvl4pPr indent="0" marL="13716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4pPr>
            <a:lvl5pPr indent="0" marL="1828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5pPr>
            <a:lvl6pPr indent="0" marL="2286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6pPr>
            <a:lvl7pPr indent="0" marL="3200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7pPr>
            <a:lvl8pPr indent="0" marL="4572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8pPr>
            <a:lvl9pPr indent="0" marL="6400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9pPr>
          </a:lstStyle>
          <a:p/>
        </p:txBody>
      </p:sp>
      <p:sp>
        <p:nvSpPr>
          <p:cNvPr id="78" name="Shape 78"/>
          <p:cNvSpPr txBox="1"/>
          <p:nvPr>
            <p:ph idx="12" type="sldNum"/>
          </p:nvPr>
        </p:nvSpPr>
        <p:spPr>
          <a:xfrm>
            <a:off x="8410575" y="6181725"/>
            <a:ext cx="609599" cy="457200"/>
          </a:xfrm>
          <a:prstGeom prst="rect">
            <a:avLst/>
          </a:prstGeom>
          <a:noFill/>
          <a:ln>
            <a:noFill/>
          </a:ln>
        </p:spPr>
        <p:txBody>
          <a:bodyPr anchorCtr="0" anchor="ctr" bIns="0" lIns="0" rIns="0" tIns="0">
            <a:noAutofit/>
          </a:bodyPr>
          <a:lstStyle/>
          <a:p>
            <a:pPr indent="0" lvl="0" marL="0" marR="0" rtl="0" algn="ctr">
              <a:lnSpc>
                <a:spcPct val="100000"/>
              </a:lnSpc>
              <a:spcBef>
                <a:spcPts val="0"/>
              </a:spcBef>
              <a:spcAft>
                <a:spcPts val="0"/>
              </a:spcAft>
              <a:buClr>
                <a:schemeClr val="lt2"/>
              </a:buClr>
              <a:buSzPct val="25000"/>
              <a:buFont typeface="Arial"/>
              <a:buNone/>
            </a:pPr>
            <a:fld id="{00000000-1234-1234-1234-123412341234}" type="slidenum">
              <a:rPr b="0" baseline="0" i="0" lang="en-US" sz="1600" u="none" cap="none" strike="noStrike">
                <a:solidFill>
                  <a:schemeClr val="lt2"/>
                </a:solidFill>
                <a:latin typeface="Arial"/>
                <a:ea typeface="Arial"/>
                <a:cs typeface="Arial"/>
                <a:sym typeface="Arial"/>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02.jpg"/><Relationship Id="rId2" Type="http://schemas.openxmlformats.org/officeDocument/2006/relationships/slideLayout" Target="../slideLayouts/slideLayout1.xml"/><Relationship Id="rId3"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02.jpg"/><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0" Type="http://schemas.openxmlformats.org/officeDocument/2006/relationships/theme" Target="../theme/theme5.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1" Type="http://schemas.openxmlformats.org/officeDocument/2006/relationships/image" Target="../media/image02.jpg"/><Relationship Id="rId2" Type="http://schemas.openxmlformats.org/officeDocument/2006/relationships/slideLayout" Target="../slideLayouts/slideLayout10.xml"/><Relationship Id="rId3" Type="http://schemas.openxmlformats.org/officeDocument/2006/relationships/theme" Target="../theme/theme4.xml"/></Relationships>
</file>

<file path=ppt/slideMasters/_rels/slideMaster4.xml.rels><?xml version="1.0" encoding="UTF-8" standalone="yes"?><Relationships xmlns="http://schemas.openxmlformats.org/package/2006/relationships"><Relationship Id="rId1" Type="http://schemas.openxmlformats.org/officeDocument/2006/relationships/image" Target="../media/image02.jpg"/><Relationship Id="rId2" Type="http://schemas.openxmlformats.org/officeDocument/2006/relationships/slideLayout" Target="../slideLayouts/slideLayout11.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1">
            <a:alphaModFix/>
          </a:blip>
          <a:stretch>
            <a:fillRect b="0" l="0" r="0" t="0"/>
          </a:stretch>
        </a:blipFill>
      </p:bgPr>
    </p:bg>
    <p:spTree>
      <p:nvGrpSpPr>
        <p:cNvPr id="4" name="Shape 4"/>
        <p:cNvGrpSpPr/>
        <p:nvPr/>
      </p:nvGrpSpPr>
      <p:grpSpPr>
        <a:xfrm>
          <a:off x="0" y="0"/>
          <a:ext cx="0" cy="0"/>
          <a:chOff x="0" y="0"/>
          <a:chExt cx="0" cy="0"/>
        </a:xfrm>
      </p:grpSpPr>
      <p:cxnSp>
        <p:nvCxnSpPr>
          <p:cNvPr id="5" name="Shape 5"/>
          <p:cNvCxnSpPr/>
          <p:nvPr/>
        </p:nvCxnSpPr>
        <p:spPr>
          <a:xfrm>
            <a:off x="1463675" y="3549650"/>
            <a:ext cx="2971799" cy="1587"/>
          </a:xfrm>
          <a:prstGeom prst="straightConnector1">
            <a:avLst/>
          </a:prstGeom>
          <a:noFill/>
          <a:ln cap="flat" cmpd="sng" w="9525">
            <a:solidFill>
              <a:srgbClr val="E9E9E8"/>
            </a:solidFill>
            <a:prstDash val="solid"/>
            <a:miter/>
            <a:headEnd len="med" w="med" type="none"/>
            <a:tailEnd len="med" w="med" type="none"/>
          </a:ln>
        </p:spPr>
      </p:cxnSp>
      <p:cxnSp>
        <p:nvCxnSpPr>
          <p:cNvPr id="6" name="Shape 6"/>
          <p:cNvCxnSpPr/>
          <p:nvPr/>
        </p:nvCxnSpPr>
        <p:spPr>
          <a:xfrm>
            <a:off x="4708525" y="3549650"/>
            <a:ext cx="2971799" cy="1587"/>
          </a:xfrm>
          <a:prstGeom prst="straightConnector1">
            <a:avLst/>
          </a:prstGeom>
          <a:noFill/>
          <a:ln cap="flat" cmpd="sng" w="9525">
            <a:solidFill>
              <a:srgbClr val="E9E9E8"/>
            </a:solidFill>
            <a:prstDash val="solid"/>
            <a:miter/>
            <a:headEnd len="med" w="med" type="none"/>
            <a:tailEnd len="med" w="med" type="none"/>
          </a:ln>
        </p:spPr>
      </p:cxnSp>
      <p:sp>
        <p:nvSpPr>
          <p:cNvPr id="7" name="Shape 7"/>
          <p:cNvSpPr/>
          <p:nvPr/>
        </p:nvSpPr>
        <p:spPr>
          <a:xfrm>
            <a:off x="4540250" y="3525837"/>
            <a:ext cx="46036" cy="46036"/>
          </a:xfrm>
          <a:prstGeom prst="ellipse">
            <a:avLst/>
          </a:prstGeom>
          <a:solidFill>
            <a:schemeClr val="accent2"/>
          </a:solidFill>
          <a:ln cap="flat" cmpd="sng" w="38100">
            <a:solidFill>
              <a:schemeClr val="accent2"/>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lt1"/>
              </a:solidFill>
              <a:latin typeface="Arial"/>
              <a:ea typeface="Arial"/>
              <a:cs typeface="Arial"/>
              <a:sym typeface="Arial"/>
            </a:endParaRPr>
          </a:p>
        </p:txBody>
      </p:sp>
      <p:sp>
        <p:nvSpPr>
          <p:cNvPr id="8" name="Shape 8"/>
          <p:cNvSpPr txBox="1"/>
          <p:nvPr>
            <p:ph idx="1" type="body"/>
          </p:nvPr>
        </p:nvSpPr>
        <p:spPr>
          <a:xfrm>
            <a:off x="457200" y="1447800"/>
            <a:ext cx="8229600" cy="4678361"/>
          </a:xfrm>
          <a:prstGeom prst="rect">
            <a:avLst/>
          </a:prstGeom>
          <a:noFill/>
          <a:ln>
            <a:noFill/>
          </a:ln>
        </p:spPr>
        <p:txBody>
          <a:bodyPr anchorCtr="0" anchor="t" bIns="91425" lIns="91425" rIns="91425" tIns="91425"/>
          <a:lstStyle>
            <a:lvl1pPr indent="-132715" marL="273050" marR="0" rtl="0" algn="l">
              <a:spcBef>
                <a:spcPts val="600"/>
              </a:spcBef>
              <a:spcAft>
                <a:spcPts val="0"/>
              </a:spcAft>
              <a:buClr>
                <a:schemeClr val="accent2"/>
              </a:buClr>
              <a:buFont typeface="Noto Sans Symbols"/>
              <a:buChar char="●"/>
              <a:defRPr b="0" baseline="0" i="0" sz="2600" u="none" cap="none" strike="noStrike">
                <a:solidFill>
                  <a:schemeClr val="lt1"/>
                </a:solidFill>
                <a:latin typeface="Merriweather"/>
                <a:ea typeface="Merriweather"/>
                <a:cs typeface="Merriweather"/>
                <a:sym typeface="Merriweather"/>
              </a:defRPr>
            </a:lvl1pPr>
            <a:lvl2pPr indent="-154622" marL="639763" marR="0" rtl="0" algn="l">
              <a:spcBef>
                <a:spcPts val="300"/>
              </a:spcBef>
              <a:spcAft>
                <a:spcPts val="0"/>
              </a:spcAft>
              <a:buClr>
                <a:srgbClr val="D6903D"/>
              </a:buClr>
              <a:buFont typeface="Noto Sans Symbols"/>
              <a:buChar char="●"/>
              <a:defRPr b="0" baseline="0" i="0" sz="2400" u="none" cap="none" strike="noStrike">
                <a:solidFill>
                  <a:schemeClr val="lt2"/>
                </a:solidFill>
                <a:latin typeface="Merriweather"/>
                <a:ea typeface="Merriweather"/>
                <a:cs typeface="Merriweather"/>
                <a:sym typeface="Merriweather"/>
              </a:defRPr>
            </a:lvl2pPr>
            <a:lvl3pPr indent="-116840" marL="1004888" marR="0" rtl="0" algn="l">
              <a:spcBef>
                <a:spcPts val="300"/>
              </a:spcBef>
              <a:spcAft>
                <a:spcPts val="0"/>
              </a:spcAft>
              <a:buClr>
                <a:srgbClr val="B37732"/>
              </a:buClr>
              <a:buFont typeface="Noto Sans Symbols"/>
              <a:buChar char="●"/>
              <a:defRPr b="0" baseline="0" i="0" sz="2100" u="none" cap="none" strike="noStrike">
                <a:solidFill>
                  <a:schemeClr val="lt1"/>
                </a:solidFill>
                <a:latin typeface="Merriweather"/>
                <a:ea typeface="Merriweather"/>
                <a:cs typeface="Merriweather"/>
                <a:sym typeface="Merriweather"/>
              </a:defRPr>
            </a:lvl3pPr>
            <a:lvl4pPr indent="-135572" marL="1279525" marR="0" rtl="0" algn="l">
              <a:spcBef>
                <a:spcPts val="300"/>
              </a:spcBef>
              <a:spcAft>
                <a:spcPts val="0"/>
              </a:spcAft>
              <a:buClr>
                <a:srgbClr val="D6903D"/>
              </a:buClr>
              <a:buFont typeface="Noto Sans Symbols"/>
              <a:buChar char="●"/>
              <a:defRPr b="0" baseline="0" i="0" sz="1900" u="none" cap="none" strike="noStrike">
                <a:solidFill>
                  <a:schemeClr val="lt1"/>
                </a:solidFill>
                <a:latin typeface="Merriweather"/>
                <a:ea typeface="Merriweather"/>
                <a:cs typeface="Merriweather"/>
                <a:sym typeface="Merriweather"/>
              </a:defRPr>
            </a:lvl4pPr>
            <a:lvl5pPr indent="-147002" marL="1554163" marR="0" rtl="0" algn="l">
              <a:spcBef>
                <a:spcPts val="338"/>
              </a:spcBef>
              <a:spcAft>
                <a:spcPts val="0"/>
              </a:spcAft>
              <a:buClr>
                <a:srgbClr val="D6903D"/>
              </a:buClr>
              <a:buFont typeface="Noto Sans Symbols"/>
              <a:buChar char="●"/>
              <a:defRPr b="0" baseline="0" i="0" sz="1600" u="none" cap="none" strike="noStrike">
                <a:solidFill>
                  <a:schemeClr val="lt1"/>
                </a:solidFill>
                <a:latin typeface="Merriweather"/>
                <a:ea typeface="Merriweather"/>
                <a:cs typeface="Merriweather"/>
                <a:sym typeface="Merriweather"/>
              </a:defRPr>
            </a:lvl5pPr>
            <a:lvl6pPr indent="-136842" marL="1828800" marR="0" rtl="0" algn="l">
              <a:spcBef>
                <a:spcPts val="340"/>
              </a:spcBef>
              <a:buClr>
                <a:srgbClr val="D58F3E"/>
              </a:buClr>
              <a:buFont typeface="Noto Sans Symbols"/>
              <a:buChar char="☞"/>
              <a:defRPr b="0" baseline="0" i="0" sz="1700" u="none" cap="none" strike="noStrike">
                <a:solidFill>
                  <a:schemeClr val="lt1"/>
                </a:solidFill>
                <a:latin typeface="Merriweather"/>
                <a:ea typeface="Merriweather"/>
                <a:cs typeface="Merriweather"/>
                <a:sym typeface="Merriweather"/>
              </a:defRPr>
            </a:lvl6pPr>
            <a:lvl7pPr indent="-96519" marL="2011679" marR="0" rtl="0" algn="l">
              <a:spcBef>
                <a:spcPts val="340"/>
              </a:spcBef>
              <a:buClr>
                <a:srgbClr val="D58F3E"/>
              </a:buClr>
              <a:buFont typeface="Noto Sans Symbols"/>
              <a:buChar char="☞"/>
              <a:defRPr b="0" baseline="0" i="0" sz="1600" u="none" cap="none" strike="noStrike">
                <a:solidFill>
                  <a:schemeClr val="lt1"/>
                </a:solidFill>
                <a:latin typeface="Merriweather"/>
                <a:ea typeface="Merriweather"/>
                <a:cs typeface="Merriweather"/>
                <a:sym typeface="Merriweather"/>
              </a:defRPr>
            </a:lvl7pPr>
            <a:lvl8pPr indent="-109537" marL="2286000" marR="0" rtl="0" algn="l">
              <a:spcBef>
                <a:spcPts val="340"/>
              </a:spcBef>
              <a:buClr>
                <a:srgbClr val="D58F3E"/>
              </a:buClr>
              <a:buFont typeface="Noto Sans Symbols"/>
              <a:buChar char="☞"/>
              <a:defRPr b="0" baseline="0" i="0" sz="1500" u="none" cap="none" strike="noStrike">
                <a:solidFill>
                  <a:schemeClr val="lt1"/>
                </a:solidFill>
                <a:latin typeface="Merriweather"/>
                <a:ea typeface="Merriweather"/>
                <a:cs typeface="Merriweather"/>
                <a:sym typeface="Merriweather"/>
              </a:defRPr>
            </a:lvl8pPr>
            <a:lvl9pPr indent="-104457" marL="2560320" marR="0" rtl="0" algn="l">
              <a:spcBef>
                <a:spcPts val="340"/>
              </a:spcBef>
              <a:buClr>
                <a:srgbClr val="D58F3E"/>
              </a:buClr>
              <a:buFont typeface="Noto Sans Symbols"/>
              <a:buChar char="☞"/>
              <a:defRPr b="0" baseline="0" i="0" sz="1500" u="none" cap="none" strike="noStrike">
                <a:solidFill>
                  <a:schemeClr val="lt1"/>
                </a:solidFill>
                <a:latin typeface="Merriweather"/>
                <a:ea typeface="Merriweather"/>
                <a:cs typeface="Merriweather"/>
                <a:sym typeface="Merriweather"/>
              </a:defRPr>
            </a:lvl9pPr>
          </a:lstStyle>
          <a:p/>
        </p:txBody>
      </p:sp>
      <p:sp>
        <p:nvSpPr>
          <p:cNvPr id="9" name="Shape 9"/>
          <p:cNvSpPr txBox="1"/>
          <p:nvPr>
            <p:ph type="title"/>
          </p:nvPr>
        </p:nvSpPr>
        <p:spPr>
          <a:xfrm>
            <a:off x="457200" y="152400"/>
            <a:ext cx="8229600" cy="1219199"/>
          </a:xfrm>
          <a:prstGeom prst="rect">
            <a:avLst/>
          </a:prstGeom>
          <a:noFill/>
          <a:ln>
            <a:noFill/>
          </a:ln>
        </p:spPr>
        <p:txBody>
          <a:bodyPr anchorCtr="0" anchor="b" bIns="91425" lIns="91425" rIns="91425" tIns="91425"/>
          <a:lstStyle>
            <a:lvl1pPr indent="0" marL="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1pPr>
            <a:lvl2pPr indent="0" marL="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2pPr>
            <a:lvl3pPr indent="0" marL="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3pPr>
            <a:lvl4pPr indent="0" marL="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4pPr>
            <a:lvl5pPr indent="0" marL="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5pPr>
            <a:lvl6pPr indent="0" marL="45720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6pPr>
            <a:lvl7pPr indent="0" marL="91440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7pPr>
            <a:lvl8pPr indent="0" marL="137160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8pPr>
            <a:lvl9pPr indent="0" marL="182880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9pPr>
          </a:lstStyle>
          <a:p/>
        </p:txBody>
      </p:sp>
      <p:sp>
        <p:nvSpPr>
          <p:cNvPr id="10" name="Shape 10"/>
          <p:cNvSpPr txBox="1"/>
          <p:nvPr>
            <p:ph idx="10" type="dt"/>
          </p:nvPr>
        </p:nvSpPr>
        <p:spPr>
          <a:xfrm>
            <a:off x="5791200" y="6203950"/>
            <a:ext cx="2590800" cy="384174"/>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defRPr b="0" baseline="0" i="0" sz="1200" u="none" cap="none" strike="noStrike">
                <a:solidFill>
                  <a:schemeClr val="lt2"/>
                </a:solidFill>
                <a:latin typeface="Arial"/>
                <a:ea typeface="Arial"/>
                <a:cs typeface="Arial"/>
                <a:sym typeface="Arial"/>
              </a:defRPr>
            </a:lvl1pPr>
            <a:lvl2pPr indent="0" marL="4572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2pPr>
            <a:lvl3pPr indent="0" marL="914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3pPr>
            <a:lvl4pPr indent="0" marL="13716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4pPr>
            <a:lvl5pPr indent="0" marL="1828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5pPr>
            <a:lvl6pPr indent="0" marL="2286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6pPr>
            <a:lvl7pPr indent="0" marL="3200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7pPr>
            <a:lvl8pPr indent="0" marL="4572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8pPr>
            <a:lvl9pPr indent="0" marL="6400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9pPr>
          </a:lstStyle>
          <a:p/>
        </p:txBody>
      </p:sp>
      <p:sp>
        <p:nvSpPr>
          <p:cNvPr id="11" name="Shape 11"/>
          <p:cNvSpPr txBox="1"/>
          <p:nvPr>
            <p:ph idx="12" type="sldNum"/>
          </p:nvPr>
        </p:nvSpPr>
        <p:spPr>
          <a:xfrm>
            <a:off x="8410575" y="6181725"/>
            <a:ext cx="609599" cy="457200"/>
          </a:xfrm>
          <a:prstGeom prst="rect">
            <a:avLst/>
          </a:prstGeom>
          <a:noFill/>
          <a:ln>
            <a:noFill/>
          </a:ln>
        </p:spPr>
        <p:txBody>
          <a:bodyPr anchorCtr="0" anchor="ctr" bIns="0" lIns="0" rIns="0" tIns="0">
            <a:noAutofit/>
          </a:bodyPr>
          <a:lstStyle/>
          <a:p>
            <a:pPr indent="0" lvl="0" marL="0" marR="0" rtl="0" algn="ctr">
              <a:lnSpc>
                <a:spcPct val="100000"/>
              </a:lnSpc>
              <a:spcBef>
                <a:spcPts val="0"/>
              </a:spcBef>
              <a:spcAft>
                <a:spcPts val="0"/>
              </a:spcAft>
              <a:buClr>
                <a:schemeClr val="lt2"/>
              </a:buClr>
              <a:buSzPct val="25000"/>
              <a:buFont typeface="Arial"/>
              <a:buNone/>
            </a:pPr>
            <a:fld id="{00000000-1234-1234-1234-123412341234}" type="slidenum">
              <a:rPr b="0" baseline="0" i="0" lang="en-US" sz="1600" u="none" cap="none" strike="noStrike">
                <a:solidFill>
                  <a:schemeClr val="lt2"/>
                </a:solidFill>
                <a:latin typeface="Arial"/>
                <a:ea typeface="Arial"/>
                <a:cs typeface="Arial"/>
                <a:sym typeface="Arial"/>
              </a:rPr>
              <a:t>‹#›</a:t>
            </a:fld>
          </a:p>
        </p:txBody>
      </p:sp>
      <p:sp>
        <p:nvSpPr>
          <p:cNvPr id="12" name="Shape 12"/>
          <p:cNvSpPr txBox="1"/>
          <p:nvPr>
            <p:ph idx="11" type="ftr"/>
          </p:nvPr>
        </p:nvSpPr>
        <p:spPr>
          <a:xfrm>
            <a:off x="2133600" y="6203950"/>
            <a:ext cx="3581399" cy="384174"/>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1pPr>
            <a:lvl2pPr indent="0" marL="4572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2pPr>
            <a:lvl3pPr indent="0" marL="914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3pPr>
            <a:lvl4pPr indent="0" marL="13716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4pPr>
            <a:lvl5pPr indent="0" marL="1828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5pPr>
            <a:lvl6pPr indent="0" marL="2286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6pPr>
            <a:lvl7pPr indent="0" marL="3200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7pPr>
            <a:lvl8pPr indent="0" marL="4572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8pPr>
            <a:lvl9pPr indent="0" marL="6400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48" r:id="rId2"/>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1">
            <a:alphaModFix/>
          </a:blip>
          <a:stretch>
            <a:fillRect b="0" l="0" r="0" t="0"/>
          </a:stretch>
        </a:blipFill>
      </p:bgPr>
    </p:bg>
    <p:spTree>
      <p:nvGrpSpPr>
        <p:cNvPr id="25" name="Shape 25"/>
        <p:cNvGrpSpPr/>
        <p:nvPr/>
      </p:nvGrpSpPr>
      <p:grpSpPr>
        <a:xfrm>
          <a:off x="0" y="0"/>
          <a:ext cx="0" cy="0"/>
          <a:chOff x="0" y="0"/>
          <a:chExt cx="0" cy="0"/>
        </a:xfrm>
      </p:grpSpPr>
      <p:sp>
        <p:nvSpPr>
          <p:cNvPr id="26" name="Shape 26"/>
          <p:cNvSpPr txBox="1"/>
          <p:nvPr>
            <p:ph idx="1" type="body"/>
          </p:nvPr>
        </p:nvSpPr>
        <p:spPr>
          <a:xfrm>
            <a:off x="457200" y="1447800"/>
            <a:ext cx="8229600" cy="4678361"/>
          </a:xfrm>
          <a:prstGeom prst="rect">
            <a:avLst/>
          </a:prstGeom>
          <a:noFill/>
          <a:ln>
            <a:noFill/>
          </a:ln>
        </p:spPr>
        <p:txBody>
          <a:bodyPr anchorCtr="0" anchor="t" bIns="91425" lIns="91425" rIns="91425" tIns="91425"/>
          <a:lstStyle>
            <a:lvl1pPr indent="-132715" marL="273050" marR="0" rtl="0" algn="l">
              <a:spcBef>
                <a:spcPts val="600"/>
              </a:spcBef>
              <a:spcAft>
                <a:spcPts val="0"/>
              </a:spcAft>
              <a:buClr>
                <a:schemeClr val="accent2"/>
              </a:buClr>
              <a:buFont typeface="Noto Sans Symbols"/>
              <a:buChar char="●"/>
              <a:defRPr b="0" baseline="0" i="0" sz="2600" u="none" cap="none" strike="noStrike">
                <a:solidFill>
                  <a:schemeClr val="lt1"/>
                </a:solidFill>
                <a:latin typeface="Merriweather"/>
                <a:ea typeface="Merriweather"/>
                <a:cs typeface="Merriweather"/>
                <a:sym typeface="Merriweather"/>
              </a:defRPr>
            </a:lvl1pPr>
            <a:lvl2pPr indent="-154622" marL="639763" marR="0" rtl="0" algn="l">
              <a:spcBef>
                <a:spcPts val="300"/>
              </a:spcBef>
              <a:spcAft>
                <a:spcPts val="0"/>
              </a:spcAft>
              <a:buClr>
                <a:srgbClr val="D6903D"/>
              </a:buClr>
              <a:buFont typeface="Noto Sans Symbols"/>
              <a:buChar char="●"/>
              <a:defRPr b="0" baseline="0" i="0" sz="2400" u="none" cap="none" strike="noStrike">
                <a:solidFill>
                  <a:schemeClr val="lt2"/>
                </a:solidFill>
                <a:latin typeface="Merriweather"/>
                <a:ea typeface="Merriweather"/>
                <a:cs typeface="Merriweather"/>
                <a:sym typeface="Merriweather"/>
              </a:defRPr>
            </a:lvl2pPr>
            <a:lvl3pPr indent="-116840" marL="1004888" marR="0" rtl="0" algn="l">
              <a:spcBef>
                <a:spcPts val="300"/>
              </a:spcBef>
              <a:spcAft>
                <a:spcPts val="0"/>
              </a:spcAft>
              <a:buClr>
                <a:srgbClr val="B37732"/>
              </a:buClr>
              <a:buFont typeface="Noto Sans Symbols"/>
              <a:buChar char="●"/>
              <a:defRPr b="0" baseline="0" i="0" sz="2100" u="none" cap="none" strike="noStrike">
                <a:solidFill>
                  <a:schemeClr val="lt1"/>
                </a:solidFill>
                <a:latin typeface="Merriweather"/>
                <a:ea typeface="Merriweather"/>
                <a:cs typeface="Merriweather"/>
                <a:sym typeface="Merriweather"/>
              </a:defRPr>
            </a:lvl3pPr>
            <a:lvl4pPr indent="-135572" marL="1279525" marR="0" rtl="0" algn="l">
              <a:spcBef>
                <a:spcPts val="300"/>
              </a:spcBef>
              <a:spcAft>
                <a:spcPts val="0"/>
              </a:spcAft>
              <a:buClr>
                <a:srgbClr val="D6903D"/>
              </a:buClr>
              <a:buFont typeface="Noto Sans Symbols"/>
              <a:buChar char="●"/>
              <a:defRPr b="0" baseline="0" i="0" sz="1900" u="none" cap="none" strike="noStrike">
                <a:solidFill>
                  <a:schemeClr val="lt1"/>
                </a:solidFill>
                <a:latin typeface="Merriweather"/>
                <a:ea typeface="Merriweather"/>
                <a:cs typeface="Merriweather"/>
                <a:sym typeface="Merriweather"/>
              </a:defRPr>
            </a:lvl4pPr>
            <a:lvl5pPr indent="-147002" marL="1554163" marR="0" rtl="0" algn="l">
              <a:spcBef>
                <a:spcPts val="338"/>
              </a:spcBef>
              <a:spcAft>
                <a:spcPts val="0"/>
              </a:spcAft>
              <a:buClr>
                <a:srgbClr val="D6903D"/>
              </a:buClr>
              <a:buFont typeface="Noto Sans Symbols"/>
              <a:buChar char="●"/>
              <a:defRPr b="0" baseline="0" i="0" sz="1600" u="none" cap="none" strike="noStrike">
                <a:solidFill>
                  <a:schemeClr val="lt1"/>
                </a:solidFill>
                <a:latin typeface="Merriweather"/>
                <a:ea typeface="Merriweather"/>
                <a:cs typeface="Merriweather"/>
                <a:sym typeface="Merriweather"/>
              </a:defRPr>
            </a:lvl5pPr>
            <a:lvl6pPr indent="-136842" marL="1828800" marR="0" rtl="0" algn="l">
              <a:spcBef>
                <a:spcPts val="340"/>
              </a:spcBef>
              <a:buClr>
                <a:srgbClr val="D58F3E"/>
              </a:buClr>
              <a:buFont typeface="Noto Sans Symbols"/>
              <a:buChar char="☞"/>
              <a:defRPr b="0" baseline="0" i="0" sz="1700" u="none" cap="none" strike="noStrike">
                <a:solidFill>
                  <a:schemeClr val="lt1"/>
                </a:solidFill>
                <a:latin typeface="Merriweather"/>
                <a:ea typeface="Merriweather"/>
                <a:cs typeface="Merriweather"/>
                <a:sym typeface="Merriweather"/>
              </a:defRPr>
            </a:lvl6pPr>
            <a:lvl7pPr indent="-96519" marL="2011679" marR="0" rtl="0" algn="l">
              <a:spcBef>
                <a:spcPts val="340"/>
              </a:spcBef>
              <a:buClr>
                <a:srgbClr val="D58F3E"/>
              </a:buClr>
              <a:buFont typeface="Noto Sans Symbols"/>
              <a:buChar char="☞"/>
              <a:defRPr b="0" baseline="0" i="0" sz="1600" u="none" cap="none" strike="noStrike">
                <a:solidFill>
                  <a:schemeClr val="lt1"/>
                </a:solidFill>
                <a:latin typeface="Merriweather"/>
                <a:ea typeface="Merriweather"/>
                <a:cs typeface="Merriweather"/>
                <a:sym typeface="Merriweather"/>
              </a:defRPr>
            </a:lvl7pPr>
            <a:lvl8pPr indent="-109537" marL="2286000" marR="0" rtl="0" algn="l">
              <a:spcBef>
                <a:spcPts val="340"/>
              </a:spcBef>
              <a:buClr>
                <a:srgbClr val="D58F3E"/>
              </a:buClr>
              <a:buFont typeface="Noto Sans Symbols"/>
              <a:buChar char="☞"/>
              <a:defRPr b="0" baseline="0" i="0" sz="1500" u="none" cap="none" strike="noStrike">
                <a:solidFill>
                  <a:schemeClr val="lt1"/>
                </a:solidFill>
                <a:latin typeface="Merriweather"/>
                <a:ea typeface="Merriweather"/>
                <a:cs typeface="Merriweather"/>
                <a:sym typeface="Merriweather"/>
              </a:defRPr>
            </a:lvl8pPr>
            <a:lvl9pPr indent="-104457" marL="2560320" marR="0" rtl="0" algn="l">
              <a:spcBef>
                <a:spcPts val="340"/>
              </a:spcBef>
              <a:buClr>
                <a:srgbClr val="D58F3E"/>
              </a:buClr>
              <a:buFont typeface="Noto Sans Symbols"/>
              <a:buChar char="☞"/>
              <a:defRPr b="0" baseline="0" i="0" sz="1500" u="none" cap="none" strike="noStrike">
                <a:solidFill>
                  <a:schemeClr val="lt1"/>
                </a:solidFill>
                <a:latin typeface="Merriweather"/>
                <a:ea typeface="Merriweather"/>
                <a:cs typeface="Merriweather"/>
                <a:sym typeface="Merriweather"/>
              </a:defRPr>
            </a:lvl9pPr>
          </a:lstStyle>
          <a:p/>
        </p:txBody>
      </p:sp>
      <p:sp>
        <p:nvSpPr>
          <p:cNvPr id="27" name="Shape 27"/>
          <p:cNvSpPr txBox="1"/>
          <p:nvPr>
            <p:ph idx="10" type="dt"/>
          </p:nvPr>
        </p:nvSpPr>
        <p:spPr>
          <a:xfrm>
            <a:off x="5791200" y="6203950"/>
            <a:ext cx="2590800" cy="384174"/>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defRPr b="0" baseline="0" i="0" sz="1200" u="none" cap="none" strike="noStrike">
                <a:solidFill>
                  <a:schemeClr val="lt2"/>
                </a:solidFill>
                <a:latin typeface="Arial"/>
                <a:ea typeface="Arial"/>
                <a:cs typeface="Arial"/>
                <a:sym typeface="Arial"/>
              </a:defRPr>
            </a:lvl1pPr>
            <a:lvl2pPr indent="0" marL="4572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2pPr>
            <a:lvl3pPr indent="0" marL="914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3pPr>
            <a:lvl4pPr indent="0" marL="13716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4pPr>
            <a:lvl5pPr indent="0" marL="1828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5pPr>
            <a:lvl6pPr indent="0" marL="2286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6pPr>
            <a:lvl7pPr indent="0" marL="3200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7pPr>
            <a:lvl8pPr indent="0" marL="4572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8pPr>
            <a:lvl9pPr indent="0" marL="6400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9pPr>
          </a:lstStyle>
          <a:p/>
        </p:txBody>
      </p:sp>
      <p:sp>
        <p:nvSpPr>
          <p:cNvPr id="28" name="Shape 28"/>
          <p:cNvSpPr txBox="1"/>
          <p:nvPr>
            <p:ph idx="11" type="ftr"/>
          </p:nvPr>
        </p:nvSpPr>
        <p:spPr>
          <a:xfrm>
            <a:off x="2133600" y="6203950"/>
            <a:ext cx="3581399" cy="384174"/>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1pPr>
            <a:lvl2pPr indent="0" marL="4572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2pPr>
            <a:lvl3pPr indent="0" marL="914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3pPr>
            <a:lvl4pPr indent="0" marL="13716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4pPr>
            <a:lvl5pPr indent="0" marL="1828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5pPr>
            <a:lvl6pPr indent="0" marL="2286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6pPr>
            <a:lvl7pPr indent="0" marL="3200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7pPr>
            <a:lvl8pPr indent="0" marL="4572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8pPr>
            <a:lvl9pPr indent="0" marL="6400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9pPr>
          </a:lstStyle>
          <a:p/>
        </p:txBody>
      </p:sp>
      <p:sp>
        <p:nvSpPr>
          <p:cNvPr id="29" name="Shape 29"/>
          <p:cNvSpPr txBox="1"/>
          <p:nvPr>
            <p:ph idx="12" type="sldNum"/>
          </p:nvPr>
        </p:nvSpPr>
        <p:spPr>
          <a:xfrm>
            <a:off x="8410575" y="6181725"/>
            <a:ext cx="609599" cy="457200"/>
          </a:xfrm>
          <a:prstGeom prst="rect">
            <a:avLst/>
          </a:prstGeom>
          <a:noFill/>
          <a:ln>
            <a:noFill/>
          </a:ln>
        </p:spPr>
        <p:txBody>
          <a:bodyPr anchorCtr="0" anchor="ctr" bIns="0" lIns="0" rIns="0" tIns="0">
            <a:noAutofit/>
          </a:bodyPr>
          <a:lstStyle/>
          <a:p>
            <a:pPr indent="0" lvl="0" marL="0" marR="0" rtl="0" algn="ctr">
              <a:lnSpc>
                <a:spcPct val="100000"/>
              </a:lnSpc>
              <a:spcBef>
                <a:spcPts val="0"/>
              </a:spcBef>
              <a:spcAft>
                <a:spcPts val="0"/>
              </a:spcAft>
              <a:buClr>
                <a:schemeClr val="lt2"/>
              </a:buClr>
              <a:buSzPct val="25000"/>
              <a:buFont typeface="Arial"/>
              <a:buNone/>
            </a:pPr>
            <a:fld id="{00000000-1234-1234-1234-123412341234}" type="slidenum">
              <a:rPr b="0" baseline="0" i="0" lang="en-US" sz="1600" u="none" cap="none" strike="noStrike">
                <a:solidFill>
                  <a:schemeClr val="lt2"/>
                </a:solidFill>
                <a:latin typeface="Arial"/>
                <a:ea typeface="Arial"/>
                <a:cs typeface="Arial"/>
                <a:sym typeface="Arial"/>
              </a:rPr>
              <a:t>‹#›</a:t>
            </a:fld>
          </a:p>
        </p:txBody>
      </p:sp>
      <p:sp>
        <p:nvSpPr>
          <p:cNvPr id="30" name="Shape 30"/>
          <p:cNvSpPr txBox="1"/>
          <p:nvPr>
            <p:ph type="title"/>
          </p:nvPr>
        </p:nvSpPr>
        <p:spPr>
          <a:xfrm>
            <a:off x="457200" y="152400"/>
            <a:ext cx="8229600" cy="1219199"/>
          </a:xfrm>
          <a:prstGeom prst="rect">
            <a:avLst/>
          </a:prstGeom>
          <a:noFill/>
          <a:ln>
            <a:noFill/>
          </a:ln>
        </p:spPr>
        <p:txBody>
          <a:bodyPr anchorCtr="0" anchor="b" bIns="91425" lIns="91425" rIns="91425" tIns="91425"/>
          <a:lstStyle>
            <a:lvl1pPr indent="0" marL="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1pPr>
            <a:lvl2pPr indent="0" marL="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2pPr>
            <a:lvl3pPr indent="0" marL="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3pPr>
            <a:lvl4pPr indent="0" marL="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4pPr>
            <a:lvl5pPr indent="0" marL="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5pPr>
            <a:lvl6pPr indent="0" marL="45720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6pPr>
            <a:lvl7pPr indent="0" marL="91440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7pPr>
            <a:lvl8pPr indent="0" marL="137160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8pPr>
            <a:lvl9pPr indent="0" marL="182880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1">
            <a:alphaModFix/>
          </a:blip>
          <a:stretch>
            <a:fillRect b="0" l="0" r="0" t="0"/>
          </a:stretch>
        </a:blipFill>
      </p:bgPr>
    </p:bg>
    <p:spTree>
      <p:nvGrpSpPr>
        <p:cNvPr id="342" name="Shape 342"/>
        <p:cNvGrpSpPr/>
        <p:nvPr/>
      </p:nvGrpSpPr>
      <p:grpSpPr>
        <a:xfrm>
          <a:off x="0" y="0"/>
          <a:ext cx="0" cy="0"/>
          <a:chOff x="0" y="0"/>
          <a:chExt cx="0" cy="0"/>
        </a:xfrm>
      </p:grpSpPr>
      <p:cxnSp>
        <p:nvCxnSpPr>
          <p:cNvPr id="343" name="Shape 343"/>
          <p:cNvCxnSpPr/>
          <p:nvPr/>
        </p:nvCxnSpPr>
        <p:spPr>
          <a:xfrm>
            <a:off x="685800" y="4916487"/>
            <a:ext cx="7924799" cy="4762"/>
          </a:xfrm>
          <a:prstGeom prst="straightConnector1">
            <a:avLst/>
          </a:prstGeom>
          <a:noFill/>
          <a:ln cap="flat" cmpd="sng" w="9525">
            <a:solidFill>
              <a:srgbClr val="E9E9E8"/>
            </a:solidFill>
            <a:prstDash val="solid"/>
            <a:miter/>
            <a:headEnd len="med" w="med" type="none"/>
            <a:tailEnd len="med" w="med" type="none"/>
          </a:ln>
        </p:spPr>
      </p:cxnSp>
      <p:sp>
        <p:nvSpPr>
          <p:cNvPr id="344" name="Shape 344"/>
          <p:cNvSpPr txBox="1"/>
          <p:nvPr>
            <p:ph idx="1" type="body"/>
          </p:nvPr>
        </p:nvSpPr>
        <p:spPr>
          <a:xfrm>
            <a:off x="457200" y="1447800"/>
            <a:ext cx="8229600" cy="4678361"/>
          </a:xfrm>
          <a:prstGeom prst="rect">
            <a:avLst/>
          </a:prstGeom>
          <a:noFill/>
          <a:ln>
            <a:noFill/>
          </a:ln>
        </p:spPr>
        <p:txBody>
          <a:bodyPr anchorCtr="0" anchor="t" bIns="91425" lIns="91425" rIns="91425" tIns="91425"/>
          <a:lstStyle>
            <a:lvl1pPr indent="-132715" marL="273050" marR="0" rtl="0" algn="l">
              <a:spcBef>
                <a:spcPts val="600"/>
              </a:spcBef>
              <a:spcAft>
                <a:spcPts val="0"/>
              </a:spcAft>
              <a:buClr>
                <a:schemeClr val="accent2"/>
              </a:buClr>
              <a:buFont typeface="Noto Sans Symbols"/>
              <a:buChar char="●"/>
              <a:defRPr b="0" baseline="0" i="0" sz="2600" u="none" cap="none" strike="noStrike">
                <a:solidFill>
                  <a:schemeClr val="lt1"/>
                </a:solidFill>
                <a:latin typeface="Merriweather"/>
                <a:ea typeface="Merriweather"/>
                <a:cs typeface="Merriweather"/>
                <a:sym typeface="Merriweather"/>
              </a:defRPr>
            </a:lvl1pPr>
            <a:lvl2pPr indent="-154622" marL="639763" marR="0" rtl="0" algn="l">
              <a:spcBef>
                <a:spcPts val="300"/>
              </a:spcBef>
              <a:spcAft>
                <a:spcPts val="0"/>
              </a:spcAft>
              <a:buClr>
                <a:srgbClr val="D6903D"/>
              </a:buClr>
              <a:buFont typeface="Noto Sans Symbols"/>
              <a:buChar char="●"/>
              <a:defRPr b="0" baseline="0" i="0" sz="2400" u="none" cap="none" strike="noStrike">
                <a:solidFill>
                  <a:schemeClr val="lt2"/>
                </a:solidFill>
                <a:latin typeface="Merriweather"/>
                <a:ea typeface="Merriweather"/>
                <a:cs typeface="Merriweather"/>
                <a:sym typeface="Merriweather"/>
              </a:defRPr>
            </a:lvl2pPr>
            <a:lvl3pPr indent="-116840" marL="1004888" marR="0" rtl="0" algn="l">
              <a:spcBef>
                <a:spcPts val="300"/>
              </a:spcBef>
              <a:spcAft>
                <a:spcPts val="0"/>
              </a:spcAft>
              <a:buClr>
                <a:srgbClr val="B37732"/>
              </a:buClr>
              <a:buFont typeface="Noto Sans Symbols"/>
              <a:buChar char="●"/>
              <a:defRPr b="0" baseline="0" i="0" sz="2100" u="none" cap="none" strike="noStrike">
                <a:solidFill>
                  <a:schemeClr val="lt1"/>
                </a:solidFill>
                <a:latin typeface="Merriweather"/>
                <a:ea typeface="Merriweather"/>
                <a:cs typeface="Merriweather"/>
                <a:sym typeface="Merriweather"/>
              </a:defRPr>
            </a:lvl3pPr>
            <a:lvl4pPr indent="-135572" marL="1279525" marR="0" rtl="0" algn="l">
              <a:spcBef>
                <a:spcPts val="300"/>
              </a:spcBef>
              <a:spcAft>
                <a:spcPts val="0"/>
              </a:spcAft>
              <a:buClr>
                <a:srgbClr val="D6903D"/>
              </a:buClr>
              <a:buFont typeface="Noto Sans Symbols"/>
              <a:buChar char="●"/>
              <a:defRPr b="0" baseline="0" i="0" sz="1900" u="none" cap="none" strike="noStrike">
                <a:solidFill>
                  <a:schemeClr val="lt1"/>
                </a:solidFill>
                <a:latin typeface="Merriweather"/>
                <a:ea typeface="Merriweather"/>
                <a:cs typeface="Merriweather"/>
                <a:sym typeface="Merriweather"/>
              </a:defRPr>
            </a:lvl4pPr>
            <a:lvl5pPr indent="-147002" marL="1554163" marR="0" rtl="0" algn="l">
              <a:spcBef>
                <a:spcPts val="338"/>
              </a:spcBef>
              <a:spcAft>
                <a:spcPts val="0"/>
              </a:spcAft>
              <a:buClr>
                <a:srgbClr val="D6903D"/>
              </a:buClr>
              <a:buFont typeface="Noto Sans Symbols"/>
              <a:buChar char="●"/>
              <a:defRPr b="0" baseline="0" i="0" sz="1600" u="none" cap="none" strike="noStrike">
                <a:solidFill>
                  <a:schemeClr val="lt1"/>
                </a:solidFill>
                <a:latin typeface="Merriweather"/>
                <a:ea typeface="Merriweather"/>
                <a:cs typeface="Merriweather"/>
                <a:sym typeface="Merriweather"/>
              </a:defRPr>
            </a:lvl5pPr>
            <a:lvl6pPr indent="-136842" marL="1828800" marR="0" rtl="0" algn="l">
              <a:spcBef>
                <a:spcPts val="340"/>
              </a:spcBef>
              <a:buClr>
                <a:srgbClr val="D58F3E"/>
              </a:buClr>
              <a:buFont typeface="Noto Sans Symbols"/>
              <a:buChar char="☞"/>
              <a:defRPr b="0" baseline="0" i="0" sz="1700" u="none" cap="none" strike="noStrike">
                <a:solidFill>
                  <a:schemeClr val="lt1"/>
                </a:solidFill>
                <a:latin typeface="Merriweather"/>
                <a:ea typeface="Merriweather"/>
                <a:cs typeface="Merriweather"/>
                <a:sym typeface="Merriweather"/>
              </a:defRPr>
            </a:lvl6pPr>
            <a:lvl7pPr indent="-96519" marL="2011679" marR="0" rtl="0" algn="l">
              <a:spcBef>
                <a:spcPts val="340"/>
              </a:spcBef>
              <a:buClr>
                <a:srgbClr val="D58F3E"/>
              </a:buClr>
              <a:buFont typeface="Noto Sans Symbols"/>
              <a:buChar char="☞"/>
              <a:defRPr b="0" baseline="0" i="0" sz="1600" u="none" cap="none" strike="noStrike">
                <a:solidFill>
                  <a:schemeClr val="lt1"/>
                </a:solidFill>
                <a:latin typeface="Merriweather"/>
                <a:ea typeface="Merriweather"/>
                <a:cs typeface="Merriweather"/>
                <a:sym typeface="Merriweather"/>
              </a:defRPr>
            </a:lvl7pPr>
            <a:lvl8pPr indent="-109537" marL="2286000" marR="0" rtl="0" algn="l">
              <a:spcBef>
                <a:spcPts val="340"/>
              </a:spcBef>
              <a:buClr>
                <a:srgbClr val="D58F3E"/>
              </a:buClr>
              <a:buFont typeface="Noto Sans Symbols"/>
              <a:buChar char="☞"/>
              <a:defRPr b="0" baseline="0" i="0" sz="1500" u="none" cap="none" strike="noStrike">
                <a:solidFill>
                  <a:schemeClr val="lt1"/>
                </a:solidFill>
                <a:latin typeface="Merriweather"/>
                <a:ea typeface="Merriweather"/>
                <a:cs typeface="Merriweather"/>
                <a:sym typeface="Merriweather"/>
              </a:defRPr>
            </a:lvl8pPr>
            <a:lvl9pPr indent="-104457" marL="2560320" marR="0" rtl="0" algn="l">
              <a:spcBef>
                <a:spcPts val="340"/>
              </a:spcBef>
              <a:buClr>
                <a:srgbClr val="D58F3E"/>
              </a:buClr>
              <a:buFont typeface="Noto Sans Symbols"/>
              <a:buChar char="☞"/>
              <a:defRPr b="0" baseline="0" i="0" sz="1500" u="none" cap="none" strike="noStrike">
                <a:solidFill>
                  <a:schemeClr val="lt1"/>
                </a:solidFill>
                <a:latin typeface="Merriweather"/>
                <a:ea typeface="Merriweather"/>
                <a:cs typeface="Merriweather"/>
                <a:sym typeface="Merriweather"/>
              </a:defRPr>
            </a:lvl9pPr>
          </a:lstStyle>
          <a:p/>
        </p:txBody>
      </p:sp>
      <p:sp>
        <p:nvSpPr>
          <p:cNvPr id="345" name="Shape 345"/>
          <p:cNvSpPr txBox="1"/>
          <p:nvPr>
            <p:ph type="title"/>
          </p:nvPr>
        </p:nvSpPr>
        <p:spPr>
          <a:xfrm>
            <a:off x="457200" y="152400"/>
            <a:ext cx="8229600" cy="1219199"/>
          </a:xfrm>
          <a:prstGeom prst="rect">
            <a:avLst/>
          </a:prstGeom>
          <a:noFill/>
          <a:ln>
            <a:noFill/>
          </a:ln>
        </p:spPr>
        <p:txBody>
          <a:bodyPr anchorCtr="0" anchor="b" bIns="91425" lIns="91425" rIns="91425" tIns="91425"/>
          <a:lstStyle>
            <a:lvl1pPr indent="0" marL="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1pPr>
            <a:lvl2pPr indent="0" marL="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2pPr>
            <a:lvl3pPr indent="0" marL="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3pPr>
            <a:lvl4pPr indent="0" marL="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4pPr>
            <a:lvl5pPr indent="0" marL="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5pPr>
            <a:lvl6pPr indent="0" marL="45720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6pPr>
            <a:lvl7pPr indent="0" marL="91440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7pPr>
            <a:lvl8pPr indent="0" marL="137160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8pPr>
            <a:lvl9pPr indent="0" marL="182880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9pPr>
          </a:lstStyle>
          <a:p/>
        </p:txBody>
      </p:sp>
      <p:sp>
        <p:nvSpPr>
          <p:cNvPr id="346" name="Shape 346"/>
          <p:cNvSpPr txBox="1"/>
          <p:nvPr>
            <p:ph idx="10" type="dt"/>
          </p:nvPr>
        </p:nvSpPr>
        <p:spPr>
          <a:xfrm>
            <a:off x="5791200" y="6203950"/>
            <a:ext cx="2590800" cy="384174"/>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defRPr b="0" baseline="0" i="0" sz="1200" u="none" cap="none" strike="noStrike">
                <a:solidFill>
                  <a:schemeClr val="lt2"/>
                </a:solidFill>
                <a:latin typeface="Arial"/>
                <a:ea typeface="Arial"/>
                <a:cs typeface="Arial"/>
                <a:sym typeface="Arial"/>
              </a:defRPr>
            </a:lvl1pPr>
            <a:lvl2pPr indent="0" marL="4572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2pPr>
            <a:lvl3pPr indent="0" marL="914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3pPr>
            <a:lvl4pPr indent="0" marL="13716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4pPr>
            <a:lvl5pPr indent="0" marL="1828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5pPr>
            <a:lvl6pPr indent="0" marL="2286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6pPr>
            <a:lvl7pPr indent="0" marL="3200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7pPr>
            <a:lvl8pPr indent="0" marL="4572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8pPr>
            <a:lvl9pPr indent="0" marL="6400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9pPr>
          </a:lstStyle>
          <a:p/>
        </p:txBody>
      </p:sp>
      <p:sp>
        <p:nvSpPr>
          <p:cNvPr id="347" name="Shape 347"/>
          <p:cNvSpPr txBox="1"/>
          <p:nvPr>
            <p:ph idx="11" type="ftr"/>
          </p:nvPr>
        </p:nvSpPr>
        <p:spPr>
          <a:xfrm>
            <a:off x="2133600" y="6203950"/>
            <a:ext cx="3581399" cy="384174"/>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1pPr>
            <a:lvl2pPr indent="0" marL="4572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2pPr>
            <a:lvl3pPr indent="0" marL="914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3pPr>
            <a:lvl4pPr indent="0" marL="13716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4pPr>
            <a:lvl5pPr indent="0" marL="1828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5pPr>
            <a:lvl6pPr indent="0" marL="2286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6pPr>
            <a:lvl7pPr indent="0" marL="3200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7pPr>
            <a:lvl8pPr indent="0" marL="4572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8pPr>
            <a:lvl9pPr indent="0" marL="6400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9pPr>
          </a:lstStyle>
          <a:p/>
        </p:txBody>
      </p:sp>
      <p:sp>
        <p:nvSpPr>
          <p:cNvPr id="348" name="Shape 348"/>
          <p:cNvSpPr txBox="1"/>
          <p:nvPr>
            <p:ph idx="12" type="sldNum"/>
          </p:nvPr>
        </p:nvSpPr>
        <p:spPr>
          <a:xfrm>
            <a:off x="8410575" y="6181725"/>
            <a:ext cx="609599" cy="457200"/>
          </a:xfrm>
          <a:prstGeom prst="rect">
            <a:avLst/>
          </a:prstGeom>
          <a:noFill/>
          <a:ln>
            <a:noFill/>
          </a:ln>
        </p:spPr>
        <p:txBody>
          <a:bodyPr anchorCtr="0" anchor="ctr" bIns="0" lIns="0" rIns="0" tIns="0">
            <a:noAutofit/>
          </a:bodyPr>
          <a:lstStyle/>
          <a:p>
            <a:pPr indent="0" lvl="0" marL="0" marR="0" rtl="0" algn="ctr">
              <a:lnSpc>
                <a:spcPct val="100000"/>
              </a:lnSpc>
              <a:spcBef>
                <a:spcPts val="0"/>
              </a:spcBef>
              <a:spcAft>
                <a:spcPts val="0"/>
              </a:spcAft>
              <a:buClr>
                <a:schemeClr val="lt2"/>
              </a:buClr>
              <a:buSzPct val="25000"/>
              <a:buFont typeface="Arial"/>
              <a:buNone/>
            </a:pPr>
            <a:fld id="{00000000-1234-1234-1234-123412341234}" type="slidenum">
              <a:rPr b="0" baseline="0" i="0" lang="en-US" sz="1600" u="none" cap="none" strike="noStrike">
                <a:solidFill>
                  <a:schemeClr val="lt2"/>
                </a:solidFill>
                <a:latin typeface="Arial"/>
                <a:ea typeface="Arial"/>
                <a:cs typeface="Arial"/>
                <a:sym typeface="Arial"/>
              </a:rPr>
              <a:t>‹#›</a:t>
            </a:fld>
          </a:p>
        </p:txBody>
      </p:sp>
    </p:spTree>
  </p:cSld>
  <p:clrMap accent1="accent1" accent2="accent2" accent3="accent3" accent4="accent4" accent5="accent5" accent6="accent6" bg1="lt1" bg2="dk2" tx1="dk1" tx2="lt2" folHlink="folHlink" hlink="hlink"/>
  <p:sldLayoutIdLst>
    <p:sldLayoutId id="2147483657" r:id="rId2"/>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1">
            <a:alphaModFix/>
          </a:blip>
          <a:stretch>
            <a:fillRect b="0" l="0" r="0" t="0"/>
          </a:stretch>
        </a:blipFill>
      </p:bgPr>
    </p:bg>
    <p:spTree>
      <p:nvGrpSpPr>
        <p:cNvPr id="355" name="Shape 355"/>
        <p:cNvGrpSpPr/>
        <p:nvPr/>
      </p:nvGrpSpPr>
      <p:grpSpPr>
        <a:xfrm>
          <a:off x="0" y="0"/>
          <a:ext cx="0" cy="0"/>
          <a:chOff x="0" y="0"/>
          <a:chExt cx="0" cy="0"/>
        </a:xfrm>
      </p:grpSpPr>
      <p:cxnSp>
        <p:nvCxnSpPr>
          <p:cNvPr id="356" name="Shape 356"/>
          <p:cNvCxnSpPr/>
          <p:nvPr/>
        </p:nvCxnSpPr>
        <p:spPr>
          <a:xfrm>
            <a:off x="563562" y="2179636"/>
            <a:ext cx="3748087" cy="1587"/>
          </a:xfrm>
          <a:prstGeom prst="straightConnector1">
            <a:avLst/>
          </a:prstGeom>
          <a:noFill/>
          <a:ln cap="flat" cmpd="sng" w="12700">
            <a:solidFill>
              <a:srgbClr val="E9E9E8"/>
            </a:solidFill>
            <a:prstDash val="solid"/>
            <a:miter/>
            <a:headEnd len="med" w="med" type="none"/>
            <a:tailEnd len="med" w="med" type="none"/>
          </a:ln>
        </p:spPr>
      </p:cxnSp>
      <p:cxnSp>
        <p:nvCxnSpPr>
          <p:cNvPr id="357" name="Shape 357"/>
          <p:cNvCxnSpPr/>
          <p:nvPr/>
        </p:nvCxnSpPr>
        <p:spPr>
          <a:xfrm>
            <a:off x="4754562" y="2179636"/>
            <a:ext cx="3749674" cy="1587"/>
          </a:xfrm>
          <a:prstGeom prst="straightConnector1">
            <a:avLst/>
          </a:prstGeom>
          <a:noFill/>
          <a:ln cap="flat" cmpd="sng" w="12700">
            <a:solidFill>
              <a:srgbClr val="E9E9E8"/>
            </a:solidFill>
            <a:prstDash val="solid"/>
            <a:miter/>
            <a:headEnd len="med" w="med" type="none"/>
            <a:tailEnd len="med" w="med" type="none"/>
          </a:ln>
        </p:spPr>
      </p:cxnSp>
      <p:sp>
        <p:nvSpPr>
          <p:cNvPr id="358" name="Shape 358"/>
          <p:cNvSpPr txBox="1"/>
          <p:nvPr>
            <p:ph idx="1" type="body"/>
          </p:nvPr>
        </p:nvSpPr>
        <p:spPr>
          <a:xfrm>
            <a:off x="457200" y="1447800"/>
            <a:ext cx="8229600" cy="4678361"/>
          </a:xfrm>
          <a:prstGeom prst="rect">
            <a:avLst/>
          </a:prstGeom>
          <a:noFill/>
          <a:ln>
            <a:noFill/>
          </a:ln>
        </p:spPr>
        <p:txBody>
          <a:bodyPr anchorCtr="0" anchor="t" bIns="91425" lIns="91425" rIns="91425" tIns="91425"/>
          <a:lstStyle>
            <a:lvl1pPr indent="-132715" marL="273050" marR="0" rtl="0" algn="l">
              <a:spcBef>
                <a:spcPts val="600"/>
              </a:spcBef>
              <a:spcAft>
                <a:spcPts val="0"/>
              </a:spcAft>
              <a:buClr>
                <a:schemeClr val="accent2"/>
              </a:buClr>
              <a:buFont typeface="Noto Sans Symbols"/>
              <a:buChar char="●"/>
              <a:defRPr b="0" baseline="0" i="0" sz="2600" u="none" cap="none" strike="noStrike">
                <a:solidFill>
                  <a:schemeClr val="lt1"/>
                </a:solidFill>
                <a:latin typeface="Merriweather"/>
                <a:ea typeface="Merriweather"/>
                <a:cs typeface="Merriweather"/>
                <a:sym typeface="Merriweather"/>
              </a:defRPr>
            </a:lvl1pPr>
            <a:lvl2pPr indent="-154622" marL="639763" marR="0" rtl="0" algn="l">
              <a:spcBef>
                <a:spcPts val="300"/>
              </a:spcBef>
              <a:spcAft>
                <a:spcPts val="0"/>
              </a:spcAft>
              <a:buClr>
                <a:srgbClr val="D6903D"/>
              </a:buClr>
              <a:buFont typeface="Noto Sans Symbols"/>
              <a:buChar char="●"/>
              <a:defRPr b="0" baseline="0" i="0" sz="2400" u="none" cap="none" strike="noStrike">
                <a:solidFill>
                  <a:schemeClr val="lt2"/>
                </a:solidFill>
                <a:latin typeface="Merriweather"/>
                <a:ea typeface="Merriweather"/>
                <a:cs typeface="Merriweather"/>
                <a:sym typeface="Merriweather"/>
              </a:defRPr>
            </a:lvl2pPr>
            <a:lvl3pPr indent="-116840" marL="1004888" marR="0" rtl="0" algn="l">
              <a:spcBef>
                <a:spcPts val="300"/>
              </a:spcBef>
              <a:spcAft>
                <a:spcPts val="0"/>
              </a:spcAft>
              <a:buClr>
                <a:srgbClr val="B37732"/>
              </a:buClr>
              <a:buFont typeface="Noto Sans Symbols"/>
              <a:buChar char="●"/>
              <a:defRPr b="0" baseline="0" i="0" sz="2100" u="none" cap="none" strike="noStrike">
                <a:solidFill>
                  <a:schemeClr val="lt1"/>
                </a:solidFill>
                <a:latin typeface="Merriweather"/>
                <a:ea typeface="Merriweather"/>
                <a:cs typeface="Merriweather"/>
                <a:sym typeface="Merriweather"/>
              </a:defRPr>
            </a:lvl3pPr>
            <a:lvl4pPr indent="-135572" marL="1279525" marR="0" rtl="0" algn="l">
              <a:spcBef>
                <a:spcPts val="300"/>
              </a:spcBef>
              <a:spcAft>
                <a:spcPts val="0"/>
              </a:spcAft>
              <a:buClr>
                <a:srgbClr val="D6903D"/>
              </a:buClr>
              <a:buFont typeface="Noto Sans Symbols"/>
              <a:buChar char="●"/>
              <a:defRPr b="0" baseline="0" i="0" sz="1900" u="none" cap="none" strike="noStrike">
                <a:solidFill>
                  <a:schemeClr val="lt1"/>
                </a:solidFill>
                <a:latin typeface="Merriweather"/>
                <a:ea typeface="Merriweather"/>
                <a:cs typeface="Merriweather"/>
                <a:sym typeface="Merriweather"/>
              </a:defRPr>
            </a:lvl4pPr>
            <a:lvl5pPr indent="-147002" marL="1554163" marR="0" rtl="0" algn="l">
              <a:spcBef>
                <a:spcPts val="338"/>
              </a:spcBef>
              <a:spcAft>
                <a:spcPts val="0"/>
              </a:spcAft>
              <a:buClr>
                <a:srgbClr val="D6903D"/>
              </a:buClr>
              <a:buFont typeface="Noto Sans Symbols"/>
              <a:buChar char="●"/>
              <a:defRPr b="0" baseline="0" i="0" sz="1600" u="none" cap="none" strike="noStrike">
                <a:solidFill>
                  <a:schemeClr val="lt1"/>
                </a:solidFill>
                <a:latin typeface="Merriweather"/>
                <a:ea typeface="Merriweather"/>
                <a:cs typeface="Merriweather"/>
                <a:sym typeface="Merriweather"/>
              </a:defRPr>
            </a:lvl5pPr>
            <a:lvl6pPr indent="-136842" marL="1828800" marR="0" rtl="0" algn="l">
              <a:spcBef>
                <a:spcPts val="340"/>
              </a:spcBef>
              <a:buClr>
                <a:srgbClr val="D58F3E"/>
              </a:buClr>
              <a:buFont typeface="Noto Sans Symbols"/>
              <a:buChar char="☞"/>
              <a:defRPr b="0" baseline="0" i="0" sz="1700" u="none" cap="none" strike="noStrike">
                <a:solidFill>
                  <a:schemeClr val="lt1"/>
                </a:solidFill>
                <a:latin typeface="Merriweather"/>
                <a:ea typeface="Merriweather"/>
                <a:cs typeface="Merriweather"/>
                <a:sym typeface="Merriweather"/>
              </a:defRPr>
            </a:lvl6pPr>
            <a:lvl7pPr indent="-96519" marL="2011679" marR="0" rtl="0" algn="l">
              <a:spcBef>
                <a:spcPts val="340"/>
              </a:spcBef>
              <a:buClr>
                <a:srgbClr val="D58F3E"/>
              </a:buClr>
              <a:buFont typeface="Noto Sans Symbols"/>
              <a:buChar char="☞"/>
              <a:defRPr b="0" baseline="0" i="0" sz="1600" u="none" cap="none" strike="noStrike">
                <a:solidFill>
                  <a:schemeClr val="lt1"/>
                </a:solidFill>
                <a:latin typeface="Merriweather"/>
                <a:ea typeface="Merriweather"/>
                <a:cs typeface="Merriweather"/>
                <a:sym typeface="Merriweather"/>
              </a:defRPr>
            </a:lvl7pPr>
            <a:lvl8pPr indent="-109537" marL="2286000" marR="0" rtl="0" algn="l">
              <a:spcBef>
                <a:spcPts val="340"/>
              </a:spcBef>
              <a:buClr>
                <a:srgbClr val="D58F3E"/>
              </a:buClr>
              <a:buFont typeface="Noto Sans Symbols"/>
              <a:buChar char="☞"/>
              <a:defRPr b="0" baseline="0" i="0" sz="1500" u="none" cap="none" strike="noStrike">
                <a:solidFill>
                  <a:schemeClr val="lt1"/>
                </a:solidFill>
                <a:latin typeface="Merriweather"/>
                <a:ea typeface="Merriweather"/>
                <a:cs typeface="Merriweather"/>
                <a:sym typeface="Merriweather"/>
              </a:defRPr>
            </a:lvl8pPr>
            <a:lvl9pPr indent="-104457" marL="2560320" marR="0" rtl="0" algn="l">
              <a:spcBef>
                <a:spcPts val="340"/>
              </a:spcBef>
              <a:buClr>
                <a:srgbClr val="D58F3E"/>
              </a:buClr>
              <a:buFont typeface="Noto Sans Symbols"/>
              <a:buChar char="☞"/>
              <a:defRPr b="0" baseline="0" i="0" sz="1500" u="none" cap="none" strike="noStrike">
                <a:solidFill>
                  <a:schemeClr val="lt1"/>
                </a:solidFill>
                <a:latin typeface="Merriweather"/>
                <a:ea typeface="Merriweather"/>
                <a:cs typeface="Merriweather"/>
                <a:sym typeface="Merriweather"/>
              </a:defRPr>
            </a:lvl9pPr>
          </a:lstStyle>
          <a:p/>
        </p:txBody>
      </p:sp>
      <p:sp>
        <p:nvSpPr>
          <p:cNvPr id="359" name="Shape 359"/>
          <p:cNvSpPr txBox="1"/>
          <p:nvPr>
            <p:ph type="title"/>
          </p:nvPr>
        </p:nvSpPr>
        <p:spPr>
          <a:xfrm>
            <a:off x="457200" y="152400"/>
            <a:ext cx="8229600" cy="1219199"/>
          </a:xfrm>
          <a:prstGeom prst="rect">
            <a:avLst/>
          </a:prstGeom>
          <a:noFill/>
          <a:ln>
            <a:noFill/>
          </a:ln>
        </p:spPr>
        <p:txBody>
          <a:bodyPr anchorCtr="0" anchor="b" bIns="91425" lIns="91425" rIns="91425" tIns="91425"/>
          <a:lstStyle>
            <a:lvl1pPr indent="0" marL="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1pPr>
            <a:lvl2pPr indent="0" marL="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2pPr>
            <a:lvl3pPr indent="0" marL="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3pPr>
            <a:lvl4pPr indent="0" marL="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4pPr>
            <a:lvl5pPr indent="0" marL="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5pPr>
            <a:lvl6pPr indent="0" marL="45720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6pPr>
            <a:lvl7pPr indent="0" marL="91440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7pPr>
            <a:lvl8pPr indent="0" marL="137160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8pPr>
            <a:lvl9pPr indent="0" marL="1828800" marR="0" rtl="0" algn="l">
              <a:spcBef>
                <a:spcPts val="0"/>
              </a:spcBef>
              <a:spcAft>
                <a:spcPts val="0"/>
              </a:spcAft>
              <a:defRPr b="0" baseline="0" i="0" sz="4200" u="none" cap="none" strike="noStrike">
                <a:solidFill>
                  <a:srgbClr val="F9F9F9"/>
                </a:solidFill>
                <a:latin typeface="Merriweather"/>
                <a:ea typeface="Merriweather"/>
                <a:cs typeface="Merriweather"/>
                <a:sym typeface="Merriweather"/>
              </a:defRPr>
            </a:lvl9pPr>
          </a:lstStyle>
          <a:p/>
        </p:txBody>
      </p:sp>
      <p:sp>
        <p:nvSpPr>
          <p:cNvPr id="360" name="Shape 360"/>
          <p:cNvSpPr txBox="1"/>
          <p:nvPr>
            <p:ph idx="12" type="sldNum"/>
          </p:nvPr>
        </p:nvSpPr>
        <p:spPr>
          <a:xfrm>
            <a:off x="8410575" y="6181725"/>
            <a:ext cx="609599" cy="457200"/>
          </a:xfrm>
          <a:prstGeom prst="rect">
            <a:avLst/>
          </a:prstGeom>
          <a:noFill/>
          <a:ln>
            <a:noFill/>
          </a:ln>
        </p:spPr>
        <p:txBody>
          <a:bodyPr anchorCtr="0" anchor="ctr" bIns="0" lIns="0" rIns="0" tIns="0">
            <a:noAutofit/>
          </a:bodyPr>
          <a:lstStyle/>
          <a:p>
            <a:pPr indent="0" lvl="0" marL="0" marR="0" rtl="0" algn="ctr">
              <a:lnSpc>
                <a:spcPct val="100000"/>
              </a:lnSpc>
              <a:spcBef>
                <a:spcPts val="0"/>
              </a:spcBef>
              <a:spcAft>
                <a:spcPts val="0"/>
              </a:spcAft>
              <a:buClr>
                <a:schemeClr val="lt2"/>
              </a:buClr>
              <a:buSzPct val="25000"/>
              <a:buFont typeface="Arial"/>
              <a:buNone/>
            </a:pPr>
            <a:fld id="{00000000-1234-1234-1234-123412341234}" type="slidenum">
              <a:rPr b="0" baseline="0" i="0" lang="en-US" sz="1600" u="none" cap="none" strike="noStrike">
                <a:solidFill>
                  <a:schemeClr val="lt2"/>
                </a:solidFill>
                <a:latin typeface="Arial"/>
                <a:ea typeface="Arial"/>
                <a:cs typeface="Arial"/>
                <a:sym typeface="Arial"/>
              </a:rPr>
              <a:t>‹#›</a:t>
            </a:fld>
          </a:p>
        </p:txBody>
      </p:sp>
      <p:sp>
        <p:nvSpPr>
          <p:cNvPr id="361" name="Shape 361"/>
          <p:cNvSpPr txBox="1"/>
          <p:nvPr>
            <p:ph idx="11" type="ftr"/>
          </p:nvPr>
        </p:nvSpPr>
        <p:spPr>
          <a:xfrm>
            <a:off x="2133600" y="6203950"/>
            <a:ext cx="3581399" cy="384174"/>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1pPr>
            <a:lvl2pPr indent="0" marL="4572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2pPr>
            <a:lvl3pPr indent="0" marL="914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3pPr>
            <a:lvl4pPr indent="0" marL="13716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4pPr>
            <a:lvl5pPr indent="0" marL="1828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5pPr>
            <a:lvl6pPr indent="0" marL="2286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6pPr>
            <a:lvl7pPr indent="0" marL="3200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7pPr>
            <a:lvl8pPr indent="0" marL="4572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8pPr>
            <a:lvl9pPr indent="0" marL="6400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9pPr>
          </a:lstStyle>
          <a:p/>
        </p:txBody>
      </p:sp>
      <p:sp>
        <p:nvSpPr>
          <p:cNvPr id="362" name="Shape 362"/>
          <p:cNvSpPr txBox="1"/>
          <p:nvPr>
            <p:ph idx="10" type="dt"/>
          </p:nvPr>
        </p:nvSpPr>
        <p:spPr>
          <a:xfrm>
            <a:off x="5791200" y="6203950"/>
            <a:ext cx="2590800" cy="384174"/>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defRPr b="0" baseline="0" i="0" sz="1200" u="none" cap="none" strike="noStrike">
                <a:solidFill>
                  <a:schemeClr val="lt2"/>
                </a:solidFill>
                <a:latin typeface="Arial"/>
                <a:ea typeface="Arial"/>
                <a:cs typeface="Arial"/>
                <a:sym typeface="Arial"/>
              </a:defRPr>
            </a:lvl1pPr>
            <a:lvl2pPr indent="0" marL="4572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2pPr>
            <a:lvl3pPr indent="0" marL="914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3pPr>
            <a:lvl4pPr indent="0" marL="13716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4pPr>
            <a:lvl5pPr indent="0" marL="1828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5pPr>
            <a:lvl6pPr indent="0" marL="2286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6pPr>
            <a:lvl7pPr indent="0" marL="32004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7pPr>
            <a:lvl8pPr indent="0" marL="45720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8pPr>
            <a:lvl9pPr indent="0" marL="6400800" marR="0" rtl="0" algn="l">
              <a:lnSpc>
                <a:spcPct val="100000"/>
              </a:lnSpc>
              <a:spcBef>
                <a:spcPts val="0"/>
              </a:spcBef>
              <a:spcAft>
                <a:spcPts val="0"/>
              </a:spcAft>
              <a:defRPr b="0" baseline="0" i="0" sz="1800" u="none" cap="none" strike="noStrike">
                <a:solidFill>
                  <a:schemeClr val="lt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8" r:id="rId2"/>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0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01.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09.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00.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03.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07.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2.jpg"/><Relationship Id="rId4" Type="http://schemas.openxmlformats.org/officeDocument/2006/relationships/image" Target="../media/image10.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5.jpg"/><Relationship Id="rId4" Type="http://schemas.openxmlformats.org/officeDocument/2006/relationships/image" Target="../media/image16.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7.xml"/><Relationship Id="rId3" Type="http://schemas.openxmlformats.org/officeDocument/2006/relationships/image" Target="../media/image1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8.xml"/><Relationship Id="rId3" Type="http://schemas.openxmlformats.org/officeDocument/2006/relationships/image" Target="../media/image11.jpg"/><Relationship Id="rId4" Type="http://schemas.openxmlformats.org/officeDocument/2006/relationships/image" Target="../media/image13.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 Id="rId3" Type="http://schemas.openxmlformats.org/officeDocument/2006/relationships/image" Target="../media/image1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1.xml"/><Relationship Id="rId3" Type="http://schemas.openxmlformats.org/officeDocument/2006/relationships/image" Target="../media/image2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2.xml"/><Relationship Id="rId3" Type="http://schemas.openxmlformats.org/officeDocument/2006/relationships/image" Target="../media/image23.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3.xml"/><Relationship Id="rId3" Type="http://schemas.openxmlformats.org/officeDocument/2006/relationships/image" Target="../media/image21.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18.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08.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 Id="rId3" Type="http://schemas.openxmlformats.org/officeDocument/2006/relationships/image" Target="../media/image19.jp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 Id="rId3" Type="http://schemas.openxmlformats.org/officeDocument/2006/relationships/image" Target="../media/image22.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05.jpg"/><Relationship Id="rId4" Type="http://schemas.openxmlformats.org/officeDocument/2006/relationships/image" Target="../media/image0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 name="Shape 22"/>
        <p:cNvGrpSpPr/>
        <p:nvPr/>
      </p:nvGrpSpPr>
      <p:grpSpPr>
        <a:xfrm>
          <a:off x="0" y="0"/>
          <a:ext cx="0" cy="0"/>
          <a:chOff x="0" y="0"/>
          <a:chExt cx="0" cy="0"/>
        </a:xfrm>
      </p:grpSpPr>
      <p:sp>
        <p:nvSpPr>
          <p:cNvPr id="23" name="Shape 23"/>
          <p:cNvSpPr txBox="1"/>
          <p:nvPr>
            <p:ph idx="1" type="subTitle"/>
          </p:nvPr>
        </p:nvSpPr>
        <p:spPr>
          <a:xfrm>
            <a:off x="457200" y="3700462"/>
            <a:ext cx="8305799" cy="11430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chemeClr val="accent2"/>
              </a:buClr>
              <a:buSzPct val="25000"/>
              <a:buFont typeface="Noto Sans Symbols"/>
              <a:buNone/>
            </a:pPr>
            <a:r>
              <a:rPr b="0" baseline="0" i="0" lang="en-US" sz="2200" u="none" cap="none" strike="noStrike">
                <a:solidFill>
                  <a:schemeClr val="lt2"/>
                </a:solidFill>
                <a:latin typeface="Merriweather"/>
                <a:ea typeface="Merriweather"/>
                <a:cs typeface="Merriweather"/>
                <a:sym typeface="Merriweather"/>
              </a:rPr>
              <a:t>Land, Race, and Power</a:t>
            </a:r>
          </a:p>
        </p:txBody>
      </p:sp>
      <p:sp>
        <p:nvSpPr>
          <p:cNvPr id="24" name="Shape 24"/>
          <p:cNvSpPr txBox="1"/>
          <p:nvPr>
            <p:ph type="ctrTitle"/>
          </p:nvPr>
        </p:nvSpPr>
        <p:spPr>
          <a:xfrm>
            <a:off x="457200" y="1431925"/>
            <a:ext cx="8308974" cy="2311400"/>
          </a:xfrm>
          <a:prstGeom prst="rect">
            <a:avLst/>
          </a:prstGeom>
          <a:noFill/>
          <a:ln>
            <a:noFill/>
          </a:ln>
        </p:spPr>
        <p:txBody>
          <a:bodyPr anchorCtr="0" anchor="b" bIns="45700" lIns="91425" rIns="91425" tIns="45700">
            <a:noAutofit/>
          </a:bodyPr>
          <a:lstStyle/>
          <a:p>
            <a:pPr indent="0" lvl="0" marL="0" marR="0" rtl="0" algn="ctr">
              <a:lnSpc>
                <a:spcPct val="100000"/>
              </a:lnSpc>
              <a:spcBef>
                <a:spcPts val="0"/>
              </a:spcBef>
              <a:spcAft>
                <a:spcPts val="0"/>
              </a:spcAft>
              <a:buClr>
                <a:srgbClr val="F9F9F9"/>
              </a:buClr>
              <a:buSzPct val="25000"/>
              <a:buFont typeface="Merriweather"/>
              <a:buNone/>
            </a:pPr>
            <a:r>
              <a:rPr b="0" baseline="0" i="0" lang="en-US" sz="4800" u="none" cap="none" strike="noStrike">
                <a:solidFill>
                  <a:srgbClr val="F9F9F9"/>
                </a:solidFill>
                <a:latin typeface="Merriweather"/>
                <a:ea typeface="Merriweather"/>
                <a:cs typeface="Merriweather"/>
                <a:sym typeface="Merriweather"/>
              </a:rPr>
              <a:t>2.  The Mexican War</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3" name="Shape 133"/>
        <p:cNvGrpSpPr/>
        <p:nvPr/>
      </p:nvGrpSpPr>
      <p:grpSpPr>
        <a:xfrm>
          <a:off x="0" y="0"/>
          <a:ext cx="0" cy="0"/>
          <a:chOff x="0" y="0"/>
          <a:chExt cx="0" cy="0"/>
        </a:xfrm>
      </p:grpSpPr>
      <p:sp>
        <p:nvSpPr>
          <p:cNvPr id="134" name="Shape 134"/>
          <p:cNvSpPr txBox="1"/>
          <p:nvPr>
            <p:ph idx="1" type="body"/>
          </p:nvPr>
        </p:nvSpPr>
        <p:spPr>
          <a:xfrm>
            <a:off x="457200" y="1524000"/>
            <a:ext cx="8229600" cy="4572000"/>
          </a:xfrm>
          <a:prstGeom prst="rect">
            <a:avLst/>
          </a:prstGeom>
          <a:noFill/>
          <a:ln>
            <a:noFill/>
          </a:ln>
        </p:spPr>
        <p:txBody>
          <a:bodyPr anchorCtr="0" anchor="t" bIns="45700" lIns="91425" rIns="91425" tIns="45700">
            <a:noAutofit/>
          </a:bodyPr>
          <a:lstStyle/>
          <a:p>
            <a:pPr indent="-273050" lvl="0" marL="273050" marR="0" rtl="0" algn="l">
              <a:lnSpc>
                <a:spcPct val="100000"/>
              </a:lnSpc>
              <a:spcBef>
                <a:spcPts val="0"/>
              </a:spcBef>
              <a:spcAft>
                <a:spcPts val="0"/>
              </a:spcAft>
              <a:buClr>
                <a:schemeClr val="accent2"/>
              </a:buClr>
              <a:buSzPct val="85000"/>
              <a:buFont typeface="Arial"/>
              <a:buChar char="•"/>
            </a:pPr>
            <a:r>
              <a:rPr b="0" baseline="0" i="0" lang="en-US" sz="2600" u="none" cap="none" strike="noStrike">
                <a:solidFill>
                  <a:schemeClr val="lt1"/>
                </a:solidFill>
                <a:latin typeface="Merriweather"/>
                <a:ea typeface="Merriweather"/>
                <a:cs typeface="Merriweather"/>
                <a:sym typeface="Merriweather"/>
              </a:rPr>
              <a:t>US population growth:  </a:t>
            </a:r>
          </a:p>
          <a:p>
            <a:pPr indent="-284162" lvl="1" marL="639762" marR="0" rtl="0" algn="l">
              <a:lnSpc>
                <a:spcPct val="100000"/>
              </a:lnSpc>
              <a:spcBef>
                <a:spcPts val="300"/>
              </a:spcBef>
              <a:spcAft>
                <a:spcPts val="0"/>
              </a:spcAft>
              <a:buClr>
                <a:srgbClr val="D6903D"/>
              </a:buClr>
              <a:buSzPct val="85000"/>
              <a:buFont typeface="Arial"/>
              <a:buChar char="–"/>
            </a:pPr>
            <a:r>
              <a:rPr b="0" baseline="0" i="0" lang="en-US" sz="2400" u="none" cap="none" strike="noStrike">
                <a:solidFill>
                  <a:schemeClr val="lt2"/>
                </a:solidFill>
                <a:latin typeface="Merriweather"/>
                <a:ea typeface="Merriweather"/>
                <a:cs typeface="Merriweather"/>
                <a:sym typeface="Merriweather"/>
              </a:rPr>
              <a:t>1800:  5 million	1850:  23 million</a:t>
            </a:r>
          </a:p>
          <a:p>
            <a:pPr indent="-273050" lvl="0" marL="273050" marR="0" rtl="0" algn="l">
              <a:lnSpc>
                <a:spcPct val="100000"/>
              </a:lnSpc>
              <a:spcBef>
                <a:spcPts val="600"/>
              </a:spcBef>
              <a:spcAft>
                <a:spcPts val="0"/>
              </a:spcAft>
              <a:buClr>
                <a:schemeClr val="accent2"/>
              </a:buClr>
              <a:buSzPct val="85000"/>
              <a:buFont typeface="Arial"/>
              <a:buChar char="•"/>
            </a:pPr>
            <a:r>
              <a:rPr b="0" baseline="0" i="0" lang="en-US" sz="2600" u="none" cap="none" strike="noStrike">
                <a:solidFill>
                  <a:schemeClr val="lt1"/>
                </a:solidFill>
                <a:latin typeface="Merriweather"/>
                <a:ea typeface="Merriweather"/>
                <a:cs typeface="Merriweather"/>
                <a:sym typeface="Merriweather"/>
              </a:rPr>
              <a:t>Farming frontiers</a:t>
            </a:r>
          </a:p>
          <a:p>
            <a:pPr indent="-284162" lvl="1" marL="639762" marR="0" rtl="0" algn="l">
              <a:lnSpc>
                <a:spcPct val="100000"/>
              </a:lnSpc>
              <a:spcBef>
                <a:spcPts val="300"/>
              </a:spcBef>
              <a:spcAft>
                <a:spcPts val="0"/>
              </a:spcAft>
              <a:buClr>
                <a:srgbClr val="D6903D"/>
              </a:buClr>
              <a:buSzPct val="85000"/>
              <a:buFont typeface="Arial"/>
              <a:buChar char="–"/>
            </a:pPr>
            <a:r>
              <a:rPr b="0" baseline="0" i="0" lang="en-US" sz="2400" u="none" cap="none" strike="noStrike">
                <a:solidFill>
                  <a:schemeClr val="lt2"/>
                </a:solidFill>
                <a:latin typeface="Merriweather"/>
                <a:ea typeface="Merriweather"/>
                <a:cs typeface="Merriweather"/>
                <a:sym typeface="Merriweather"/>
              </a:rPr>
              <a:t>Particularly attractive during depressions</a:t>
            </a:r>
          </a:p>
          <a:p>
            <a:pPr indent="-284162" lvl="1" marL="639762" marR="0" rtl="0" algn="l">
              <a:lnSpc>
                <a:spcPct val="100000"/>
              </a:lnSpc>
              <a:spcBef>
                <a:spcPts val="300"/>
              </a:spcBef>
              <a:spcAft>
                <a:spcPts val="0"/>
              </a:spcAft>
              <a:buClr>
                <a:srgbClr val="D6903D"/>
              </a:buClr>
              <a:buSzPct val="85000"/>
              <a:buFont typeface="Arial"/>
              <a:buChar char="–"/>
            </a:pPr>
            <a:r>
              <a:rPr b="0" baseline="0" i="0" lang="en-US" sz="2400" u="none" cap="none" strike="noStrike">
                <a:solidFill>
                  <a:schemeClr val="lt2"/>
                </a:solidFill>
                <a:latin typeface="Merriweather"/>
                <a:ea typeface="Merriweather"/>
                <a:cs typeface="Merriweather"/>
                <a:sym typeface="Merriweather"/>
              </a:rPr>
              <a:t>Ongoing importance of Jeffersonian myth</a:t>
            </a:r>
          </a:p>
          <a:p>
            <a:pPr indent="-273050" lvl="0" marL="273050" marR="0" rtl="0" algn="l">
              <a:lnSpc>
                <a:spcPct val="100000"/>
              </a:lnSpc>
              <a:spcBef>
                <a:spcPts val="600"/>
              </a:spcBef>
              <a:spcAft>
                <a:spcPts val="0"/>
              </a:spcAft>
              <a:buClr>
                <a:schemeClr val="accent2"/>
              </a:buClr>
              <a:buSzPct val="85000"/>
              <a:buFont typeface="Arial"/>
              <a:buChar char="•"/>
            </a:pPr>
            <a:r>
              <a:rPr b="0" baseline="0" i="0" lang="en-US" sz="2600" u="none" cap="none" strike="noStrike">
                <a:solidFill>
                  <a:schemeClr val="lt1"/>
                </a:solidFill>
                <a:latin typeface="Merriweather"/>
                <a:ea typeface="Merriweather"/>
                <a:cs typeface="Merriweather"/>
                <a:sym typeface="Merriweather"/>
              </a:rPr>
              <a:t>Dreams of Pacific commerce</a:t>
            </a:r>
          </a:p>
          <a:p>
            <a:pPr indent="-284162" lvl="1" marL="639762" marR="0" rtl="0" algn="l">
              <a:lnSpc>
                <a:spcPct val="100000"/>
              </a:lnSpc>
              <a:spcBef>
                <a:spcPts val="300"/>
              </a:spcBef>
              <a:spcAft>
                <a:spcPts val="0"/>
              </a:spcAft>
              <a:buClr>
                <a:srgbClr val="D6903D"/>
              </a:buClr>
              <a:buSzPct val="85000"/>
              <a:buFont typeface="Arial"/>
              <a:buChar char="–"/>
            </a:pPr>
            <a:r>
              <a:rPr b="0" baseline="0" i="0" lang="en-US" sz="2400" u="none" cap="none" strike="noStrike">
                <a:solidFill>
                  <a:schemeClr val="lt2"/>
                </a:solidFill>
                <a:latin typeface="Merriweather"/>
                <a:ea typeface="Merriweather"/>
                <a:cs typeface="Merriweather"/>
                <a:sym typeface="Merriweather"/>
              </a:rPr>
              <a:t>Colonial-era forays into Pacific</a:t>
            </a:r>
          </a:p>
          <a:p>
            <a:pPr indent="-284162" lvl="1" marL="639762" marR="0" rtl="0" algn="l">
              <a:lnSpc>
                <a:spcPct val="100000"/>
              </a:lnSpc>
              <a:spcBef>
                <a:spcPts val="300"/>
              </a:spcBef>
              <a:spcAft>
                <a:spcPts val="0"/>
              </a:spcAft>
              <a:buClr>
                <a:srgbClr val="D6903D"/>
              </a:buClr>
              <a:buSzPct val="85000"/>
              <a:buFont typeface="Arial"/>
              <a:buChar char="–"/>
            </a:pPr>
            <a:r>
              <a:rPr b="0" baseline="0" i="0" lang="en-US" sz="2400" u="none" cap="none" strike="noStrike">
                <a:solidFill>
                  <a:schemeClr val="lt2"/>
                </a:solidFill>
                <a:latin typeface="Merriweather"/>
                <a:ea typeface="Merriweather"/>
                <a:cs typeface="Merriweather"/>
                <a:sym typeface="Merriweather"/>
              </a:rPr>
              <a:t>Whaling, hide-and-tallow, etc.</a:t>
            </a:r>
          </a:p>
          <a:p>
            <a:pPr indent="0" lvl="0" marL="0" marR="0" rtl="0" algn="l">
              <a:spcBef>
                <a:spcPts val="0"/>
              </a:spcBef>
              <a:buNone/>
            </a:pPr>
            <a:r>
              <a:t/>
            </a:r>
            <a:endParaRPr b="0" baseline="0" i="0" sz="2400" u="none" cap="none" strike="noStrike">
              <a:solidFill>
                <a:schemeClr val="lt2"/>
              </a:solidFill>
              <a:latin typeface="Merriweather"/>
              <a:ea typeface="Merriweather"/>
              <a:cs typeface="Merriweather"/>
              <a:sym typeface="Merriweather"/>
            </a:endParaRPr>
          </a:p>
        </p:txBody>
      </p:sp>
      <p:sp>
        <p:nvSpPr>
          <p:cNvPr id="135" name="Shape 135"/>
          <p:cNvSpPr txBox="1"/>
          <p:nvPr>
            <p:ph type="title"/>
          </p:nvPr>
        </p:nvSpPr>
        <p:spPr>
          <a:xfrm>
            <a:off x="261937" y="152400"/>
            <a:ext cx="8424862" cy="1463675"/>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3780" u="none" cap="none" strike="noStrike">
                <a:solidFill>
                  <a:srgbClr val="F9F9F9"/>
                </a:solidFill>
                <a:latin typeface="Merriweather"/>
                <a:ea typeface="Merriweather"/>
                <a:cs typeface="Merriweather"/>
                <a:sym typeface="Merriweather"/>
              </a:rPr>
              <a:t>Appeal of Mexican Borderlands to U. S.</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9" name="Shape 139"/>
        <p:cNvGrpSpPr/>
        <p:nvPr/>
      </p:nvGrpSpPr>
      <p:grpSpPr>
        <a:xfrm>
          <a:off x="0" y="0"/>
          <a:ext cx="0" cy="0"/>
          <a:chOff x="0" y="0"/>
          <a:chExt cx="0" cy="0"/>
        </a:xfrm>
      </p:grpSpPr>
      <p:sp>
        <p:nvSpPr>
          <p:cNvPr id="140" name="Shape 140"/>
          <p:cNvSpPr txBox="1"/>
          <p:nvPr>
            <p:ph idx="1" type="body"/>
          </p:nvPr>
        </p:nvSpPr>
        <p:spPr>
          <a:xfrm>
            <a:off x="457200" y="1524000"/>
            <a:ext cx="8229600" cy="4572000"/>
          </a:xfrm>
          <a:prstGeom prst="rect">
            <a:avLst/>
          </a:prstGeom>
          <a:noFill/>
          <a:ln>
            <a:noFill/>
          </a:ln>
        </p:spPr>
        <p:txBody>
          <a:bodyPr anchorCtr="0" anchor="t" bIns="45700" lIns="91425" rIns="91425" tIns="45700">
            <a:noAutofit/>
          </a:bodyPr>
          <a:lstStyle/>
          <a:p>
            <a:pPr indent="-273050" lvl="0" marL="273050" marR="0" rtl="0" algn="l">
              <a:lnSpc>
                <a:spcPct val="100000"/>
              </a:lnSpc>
              <a:spcBef>
                <a:spcPts val="0"/>
              </a:spcBef>
              <a:spcAft>
                <a:spcPts val="0"/>
              </a:spcAft>
              <a:buClr>
                <a:schemeClr val="accent2"/>
              </a:buClr>
              <a:buSzPct val="85000"/>
              <a:buFont typeface="Noto Sans Symbols"/>
              <a:buChar char="●"/>
            </a:pPr>
            <a:r>
              <a:rPr b="0" baseline="0" i="0" lang="en-US" sz="2600" u="none" cap="none" strike="noStrike">
                <a:solidFill>
                  <a:schemeClr val="lt1"/>
                </a:solidFill>
                <a:latin typeface="Merriweather"/>
                <a:ea typeface="Merriweather"/>
                <a:cs typeface="Merriweather"/>
                <a:sym typeface="Merriweather"/>
              </a:rPr>
              <a:t>A. Jackson invaded poorly defended Spanish East Florida in 1818</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600" u="none" cap="none" strike="noStrike">
                <a:solidFill>
                  <a:schemeClr val="lt1"/>
                </a:solidFill>
                <a:latin typeface="Merriweather"/>
                <a:ea typeface="Merriweather"/>
                <a:cs typeface="Merriweather"/>
                <a:sym typeface="Merriweather"/>
              </a:rPr>
              <a:t>1819 treaty signed in consequence </a:t>
            </a:r>
          </a:p>
          <a:p>
            <a:pPr indent="-284162" lvl="1" marL="639762" marR="0" rtl="0" algn="l">
              <a:lnSpc>
                <a:spcPct val="100000"/>
              </a:lnSpc>
              <a:spcBef>
                <a:spcPts val="300"/>
              </a:spcBef>
              <a:spcAft>
                <a:spcPts val="0"/>
              </a:spcAft>
              <a:buClr>
                <a:srgbClr val="D6903D"/>
              </a:buClr>
              <a:buSzPct val="85000"/>
              <a:buFont typeface="Noto Sans Symbols"/>
              <a:buChar char="●"/>
            </a:pPr>
            <a:r>
              <a:rPr b="0" baseline="0" i="0" lang="en-US" sz="2400" u="none" cap="none" strike="noStrike">
                <a:solidFill>
                  <a:schemeClr val="lt2"/>
                </a:solidFill>
                <a:latin typeface="Merriweather"/>
                <a:ea typeface="Merriweather"/>
                <a:cs typeface="Merriweather"/>
                <a:sym typeface="Merriweather"/>
              </a:rPr>
              <a:t>Florida to U.S.</a:t>
            </a:r>
          </a:p>
          <a:p>
            <a:pPr indent="-284162" lvl="1" marL="639762" marR="0" rtl="0" algn="l">
              <a:lnSpc>
                <a:spcPct val="100000"/>
              </a:lnSpc>
              <a:spcBef>
                <a:spcPts val="300"/>
              </a:spcBef>
              <a:spcAft>
                <a:spcPts val="0"/>
              </a:spcAft>
              <a:buClr>
                <a:srgbClr val="D6903D"/>
              </a:buClr>
              <a:buSzPct val="85000"/>
              <a:buFont typeface="Noto Sans Symbols"/>
              <a:buChar char="●"/>
            </a:pPr>
            <a:r>
              <a:rPr b="0" baseline="0" i="0" lang="en-US" sz="2400" u="none" cap="none" strike="noStrike">
                <a:solidFill>
                  <a:schemeClr val="lt2"/>
                </a:solidFill>
                <a:latin typeface="Merriweather"/>
                <a:ea typeface="Merriweather"/>
                <a:cs typeface="Merriweather"/>
                <a:sym typeface="Merriweather"/>
              </a:rPr>
              <a:t>Spain to drop claims to Pacific NW</a:t>
            </a:r>
          </a:p>
          <a:p>
            <a:pPr indent="-284162" lvl="1" marL="639762" marR="0" rtl="0" algn="l">
              <a:lnSpc>
                <a:spcPct val="100000"/>
              </a:lnSpc>
              <a:spcBef>
                <a:spcPts val="300"/>
              </a:spcBef>
              <a:spcAft>
                <a:spcPts val="0"/>
              </a:spcAft>
              <a:buClr>
                <a:srgbClr val="D6903D"/>
              </a:buClr>
              <a:buSzPct val="85000"/>
              <a:buFont typeface="Noto Sans Symbols"/>
              <a:buChar char="●"/>
            </a:pPr>
            <a:r>
              <a:rPr b="0" baseline="0" i="0" lang="en-US" sz="2400" u="none" cap="none" strike="noStrike">
                <a:solidFill>
                  <a:schemeClr val="lt2"/>
                </a:solidFill>
                <a:latin typeface="Merriweather"/>
                <a:ea typeface="Merriweather"/>
                <a:cs typeface="Merriweather"/>
                <a:sym typeface="Merriweather"/>
              </a:rPr>
              <a:t>U. S. renounced claim to TX under Louisiana Purchase, forgave $5 million in unpaid claims by U. S. citizens</a:t>
            </a:r>
          </a:p>
        </p:txBody>
      </p:sp>
      <p:sp>
        <p:nvSpPr>
          <p:cNvPr id="141" name="Shape 141"/>
          <p:cNvSpPr txBox="1"/>
          <p:nvPr>
            <p:ph type="title"/>
          </p:nvPr>
        </p:nvSpPr>
        <p:spPr>
          <a:xfrm>
            <a:off x="225425" y="152400"/>
            <a:ext cx="8461375" cy="150494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4200" u="none" cap="none" strike="noStrike">
                <a:solidFill>
                  <a:srgbClr val="F9F9F9"/>
                </a:solidFill>
                <a:latin typeface="Merriweather"/>
                <a:ea typeface="Merriweather"/>
                <a:cs typeface="Merriweather"/>
                <a:sym typeface="Merriweather"/>
              </a:rPr>
              <a:t>III.  Adams-Onis Treaty</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5" name="Shape 145"/>
        <p:cNvGrpSpPr/>
        <p:nvPr/>
      </p:nvGrpSpPr>
      <p:grpSpPr>
        <a:xfrm>
          <a:off x="0" y="0"/>
          <a:ext cx="0" cy="0"/>
          <a:chOff x="0" y="0"/>
          <a:chExt cx="0" cy="0"/>
        </a:xfrm>
      </p:grpSpPr>
      <p:sp>
        <p:nvSpPr>
          <p:cNvPr id="146" name="Shape 146"/>
          <p:cNvSpPr txBox="1"/>
          <p:nvPr>
            <p:ph type="title"/>
          </p:nvPr>
        </p:nvSpPr>
        <p:spPr>
          <a:xfrm>
            <a:off x="225425" y="152400"/>
            <a:ext cx="8461375" cy="150494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4200" u="none" cap="none" strike="noStrike">
                <a:solidFill>
                  <a:srgbClr val="F9F9F9"/>
                </a:solidFill>
                <a:latin typeface="Merriweather"/>
                <a:ea typeface="Merriweather"/>
                <a:cs typeface="Merriweather"/>
                <a:sym typeface="Merriweather"/>
              </a:rPr>
              <a:t> </a:t>
            </a:r>
          </a:p>
        </p:txBody>
      </p:sp>
      <p:pic>
        <p:nvPicPr>
          <p:cNvPr id="147" name="Shape 147"/>
          <p:cNvPicPr preferRelativeResize="0"/>
          <p:nvPr>
            <p:ph idx="1" type="body"/>
          </p:nvPr>
        </p:nvPicPr>
        <p:blipFill rotWithShape="1">
          <a:blip r:embed="rId3">
            <a:alphaModFix/>
          </a:blip>
          <a:srcRect b="0" l="0" r="0" t="0"/>
          <a:stretch/>
        </p:blipFill>
        <p:spPr>
          <a:xfrm>
            <a:off x="914400" y="457200"/>
            <a:ext cx="7021511" cy="5740400"/>
          </a:xfrm>
          <a:prstGeom prst="rect">
            <a:avLst/>
          </a:prstGeom>
          <a:noFill/>
          <a:ln>
            <a:noFill/>
          </a:ln>
        </p:spPr>
      </p:pic>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1" name="Shape 151"/>
        <p:cNvGrpSpPr/>
        <p:nvPr/>
      </p:nvGrpSpPr>
      <p:grpSpPr>
        <a:xfrm>
          <a:off x="0" y="0"/>
          <a:ext cx="0" cy="0"/>
          <a:chOff x="0" y="0"/>
          <a:chExt cx="0" cy="0"/>
        </a:xfrm>
      </p:grpSpPr>
      <p:sp>
        <p:nvSpPr>
          <p:cNvPr id="152" name="Shape 152"/>
          <p:cNvSpPr txBox="1"/>
          <p:nvPr>
            <p:ph idx="1" type="body"/>
          </p:nvPr>
        </p:nvSpPr>
        <p:spPr>
          <a:xfrm>
            <a:off x="0" y="990600"/>
            <a:ext cx="8991600" cy="5714999"/>
          </a:xfrm>
          <a:prstGeom prst="rect">
            <a:avLst/>
          </a:prstGeom>
          <a:noFill/>
          <a:ln>
            <a:noFill/>
          </a:ln>
        </p:spPr>
        <p:txBody>
          <a:bodyPr anchorCtr="0" anchor="t" bIns="45700" lIns="91425" rIns="91425" tIns="45700">
            <a:noAutofit/>
          </a:bodyPr>
          <a:lstStyle/>
          <a:p>
            <a:pPr indent="-273050" lvl="0" marL="273050" marR="0" rtl="0" algn="l">
              <a:lnSpc>
                <a:spcPct val="100000"/>
              </a:lnSpc>
              <a:spcBef>
                <a:spcPts val="0"/>
              </a:spcBef>
              <a:spcAft>
                <a:spcPts val="0"/>
              </a:spcAft>
              <a:buClr>
                <a:schemeClr val="accent2"/>
              </a:buClr>
              <a:buSzPct val="85000"/>
              <a:buFont typeface="Noto Sans Symbols"/>
              <a:buChar char="●"/>
            </a:pPr>
            <a:r>
              <a:rPr b="0" baseline="0" i="0" lang="en-US" sz="2400" u="none" cap="none" strike="noStrike">
                <a:solidFill>
                  <a:schemeClr val="lt1"/>
                </a:solidFill>
                <a:latin typeface="Merriweather"/>
                <a:ea typeface="Merriweather"/>
                <a:cs typeface="Merriweather"/>
                <a:sym typeface="Merriweather"/>
              </a:rPr>
              <a:t>Only 2,000 Mexicans in Texas at independence; 40,000+ Indians</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400" u="none" cap="none" strike="noStrike">
                <a:solidFill>
                  <a:schemeClr val="lt1"/>
                </a:solidFill>
                <a:latin typeface="Merriweather"/>
                <a:ea typeface="Merriweather"/>
                <a:cs typeface="Merriweather"/>
                <a:sym typeface="Merriweather"/>
              </a:rPr>
              <a:t>Spain wanted settlers in TX to act as bulwark against U. S.</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400" u="none" cap="none" strike="noStrike">
                <a:solidFill>
                  <a:schemeClr val="lt1"/>
                </a:solidFill>
                <a:latin typeface="Merriweather"/>
                <a:ea typeface="Merriweather"/>
                <a:cs typeface="Merriweather"/>
                <a:sym typeface="Merriweather"/>
              </a:rPr>
              <a:t>Moses Austin solicited permission to start Anglo-American colony</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400" u="none" cap="none" strike="noStrike">
                <a:solidFill>
                  <a:schemeClr val="lt1"/>
                </a:solidFill>
                <a:latin typeface="Merriweather"/>
                <a:ea typeface="Merriweather"/>
                <a:cs typeface="Merriweather"/>
                <a:sym typeface="Merriweather"/>
              </a:rPr>
              <a:t>Contract provisions w/ Mexico secured by Stephen F. Austin</a:t>
            </a:r>
          </a:p>
          <a:p>
            <a:pPr indent="-284162" lvl="1" marL="639762" marR="0" rtl="0" algn="l">
              <a:lnSpc>
                <a:spcPct val="100000"/>
              </a:lnSpc>
              <a:spcBef>
                <a:spcPts val="300"/>
              </a:spcBef>
              <a:spcAft>
                <a:spcPts val="0"/>
              </a:spcAft>
              <a:buClr>
                <a:srgbClr val="D6903D"/>
              </a:buClr>
              <a:buSzPct val="85000"/>
              <a:buFont typeface="Noto Sans Symbols"/>
              <a:buChar char="●"/>
            </a:pPr>
            <a:r>
              <a:rPr b="0" baseline="0" i="0" lang="en-US" sz="2400" u="none" cap="none" strike="noStrike">
                <a:solidFill>
                  <a:schemeClr val="lt2"/>
                </a:solidFill>
                <a:latin typeface="Merriweather"/>
                <a:ea typeface="Merriweather"/>
                <a:cs typeface="Merriweather"/>
                <a:sym typeface="Merriweather"/>
              </a:rPr>
              <a:t>Non-Catholics had to convert</a:t>
            </a:r>
          </a:p>
          <a:p>
            <a:pPr indent="-284162" lvl="1" marL="639762" marR="0" rtl="0" algn="l">
              <a:lnSpc>
                <a:spcPct val="100000"/>
              </a:lnSpc>
              <a:spcBef>
                <a:spcPts val="300"/>
              </a:spcBef>
              <a:spcAft>
                <a:spcPts val="0"/>
              </a:spcAft>
              <a:buClr>
                <a:srgbClr val="D6903D"/>
              </a:buClr>
              <a:buSzPct val="85000"/>
              <a:buFont typeface="Noto Sans Symbols"/>
              <a:buChar char="●"/>
            </a:pPr>
            <a:r>
              <a:rPr b="0" baseline="0" i="0" lang="en-US" sz="2400" u="none" cap="none" strike="noStrike">
                <a:solidFill>
                  <a:schemeClr val="lt2"/>
                </a:solidFill>
                <a:latin typeface="Merriweather"/>
                <a:ea typeface="Merriweather"/>
                <a:cs typeface="Merriweather"/>
                <a:sym typeface="Merriweather"/>
              </a:rPr>
              <a:t>Settlers exempt from taxes for 6 years</a:t>
            </a:r>
          </a:p>
          <a:p>
            <a:pPr indent="-284162" lvl="1" marL="639762" marR="0" rtl="0" algn="l">
              <a:lnSpc>
                <a:spcPct val="100000"/>
              </a:lnSpc>
              <a:spcBef>
                <a:spcPts val="300"/>
              </a:spcBef>
              <a:spcAft>
                <a:spcPts val="0"/>
              </a:spcAft>
              <a:buClr>
                <a:srgbClr val="D6903D"/>
              </a:buClr>
              <a:buSzPct val="85000"/>
              <a:buFont typeface="Noto Sans Symbols"/>
              <a:buChar char="●"/>
            </a:pPr>
            <a:r>
              <a:rPr b="0" baseline="0" i="0" lang="en-US" sz="2400" u="none" cap="none" strike="noStrike">
                <a:solidFill>
                  <a:schemeClr val="lt2"/>
                </a:solidFill>
                <a:latin typeface="Merriweather"/>
                <a:ea typeface="Merriweather"/>
                <a:cs typeface="Merriweather"/>
                <a:sym typeface="Merriweather"/>
              </a:rPr>
              <a:t>Children of slaves imported to TX to be free at 14, slave trade prohibited</a:t>
            </a:r>
          </a:p>
          <a:p>
            <a:pPr indent="-284162" lvl="1" marL="639762" marR="0" rtl="0" algn="l">
              <a:lnSpc>
                <a:spcPct val="100000"/>
              </a:lnSpc>
              <a:spcBef>
                <a:spcPts val="300"/>
              </a:spcBef>
              <a:spcAft>
                <a:spcPts val="0"/>
              </a:spcAft>
              <a:buClr>
                <a:srgbClr val="D6903D"/>
              </a:buClr>
              <a:buSzPct val="85000"/>
              <a:buFont typeface="Noto Sans Symbols"/>
              <a:buChar char="●"/>
            </a:pPr>
            <a:r>
              <a:rPr b="0" baseline="0" i="0" lang="en-US" sz="2400" u="none" cap="none" strike="noStrike">
                <a:solidFill>
                  <a:schemeClr val="lt2"/>
                </a:solidFill>
                <a:latin typeface="Merriweather"/>
                <a:ea typeface="Merriweather"/>
                <a:cs typeface="Merriweather"/>
                <a:sym typeface="Merriweather"/>
              </a:rPr>
              <a:t>Head of family—4,438 acres for farming, add’l 177 acres if herding</a:t>
            </a:r>
          </a:p>
          <a:p>
            <a:pPr indent="-284162" lvl="1" marL="639762" marR="0" rtl="0" algn="l">
              <a:lnSpc>
                <a:spcPct val="100000"/>
              </a:lnSpc>
              <a:spcBef>
                <a:spcPts val="300"/>
              </a:spcBef>
              <a:spcAft>
                <a:spcPts val="0"/>
              </a:spcAft>
              <a:buClr>
                <a:srgbClr val="D6903D"/>
              </a:buClr>
              <a:buSzPct val="85000"/>
              <a:buFont typeface="Noto Sans Symbols"/>
              <a:buChar char="●"/>
            </a:pPr>
            <a:r>
              <a:rPr b="0" baseline="0" i="0" lang="en-US" sz="2400" u="none" cap="none" strike="noStrike">
                <a:solidFill>
                  <a:schemeClr val="lt2"/>
                </a:solidFill>
                <a:latin typeface="Merriweather"/>
                <a:ea typeface="Merriweather"/>
                <a:cs typeface="Merriweather"/>
                <a:sym typeface="Merriweather"/>
              </a:rPr>
              <a:t>Empresarios awarded 66,774 acres for every 200 immigrants brought in</a:t>
            </a:r>
          </a:p>
          <a:p>
            <a:pPr indent="-284162" lvl="1" marL="639762" marR="0" rtl="0" algn="l">
              <a:lnSpc>
                <a:spcPct val="100000"/>
              </a:lnSpc>
              <a:spcBef>
                <a:spcPts val="300"/>
              </a:spcBef>
              <a:spcAft>
                <a:spcPts val="0"/>
              </a:spcAft>
              <a:buClr>
                <a:srgbClr val="D6903D"/>
              </a:buClr>
              <a:buSzPct val="85000"/>
              <a:buFont typeface="Noto Sans Symbols"/>
              <a:buChar char="●"/>
            </a:pPr>
            <a:r>
              <a:rPr b="0" baseline="0" i="0" lang="en-US" sz="2400" u="none" cap="none" strike="noStrike">
                <a:solidFill>
                  <a:schemeClr val="lt2"/>
                </a:solidFill>
                <a:latin typeface="Merriweather"/>
                <a:ea typeface="Merriweather"/>
                <a:cs typeface="Merriweather"/>
                <a:sym typeface="Merriweather"/>
              </a:rPr>
              <a:t>Settlement banned w/in 52 miles of US border</a:t>
            </a:r>
          </a:p>
        </p:txBody>
      </p:sp>
      <p:sp>
        <p:nvSpPr>
          <p:cNvPr id="153" name="Shape 153"/>
          <p:cNvSpPr txBox="1"/>
          <p:nvPr>
            <p:ph type="title"/>
          </p:nvPr>
        </p:nvSpPr>
        <p:spPr>
          <a:xfrm>
            <a:off x="225425" y="0"/>
            <a:ext cx="8461375" cy="1427162"/>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4200" u="none" cap="none" strike="noStrike">
                <a:solidFill>
                  <a:srgbClr val="F9F9F9"/>
                </a:solidFill>
                <a:latin typeface="Merriweather"/>
                <a:ea typeface="Merriweather"/>
                <a:cs typeface="Merriweather"/>
                <a:sym typeface="Merriweather"/>
              </a:rPr>
              <a:t>Empresarios</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7" name="Shape 157"/>
        <p:cNvGrpSpPr/>
        <p:nvPr/>
      </p:nvGrpSpPr>
      <p:grpSpPr>
        <a:xfrm>
          <a:off x="0" y="0"/>
          <a:ext cx="0" cy="0"/>
          <a:chOff x="0" y="0"/>
          <a:chExt cx="0" cy="0"/>
        </a:xfrm>
      </p:grpSpPr>
      <p:sp>
        <p:nvSpPr>
          <p:cNvPr id="158" name="Shape 158"/>
          <p:cNvSpPr txBox="1"/>
          <p:nvPr>
            <p:ph idx="1" type="body"/>
          </p:nvPr>
        </p:nvSpPr>
        <p:spPr>
          <a:xfrm>
            <a:off x="457200" y="1600200"/>
            <a:ext cx="8305799" cy="5029199"/>
          </a:xfrm>
          <a:prstGeom prst="rect">
            <a:avLst/>
          </a:prstGeom>
          <a:noFill/>
          <a:ln>
            <a:noFill/>
          </a:ln>
        </p:spPr>
        <p:txBody>
          <a:bodyPr anchorCtr="0" anchor="t" bIns="45700" lIns="91425" rIns="91425" tIns="45700">
            <a:noAutofit/>
          </a:bodyPr>
          <a:lstStyle/>
          <a:p>
            <a:pPr indent="-273050" lvl="0" marL="273050" marR="0" rtl="0" algn="l">
              <a:lnSpc>
                <a:spcPct val="100000"/>
              </a:lnSpc>
              <a:spcBef>
                <a:spcPts val="0"/>
              </a:spcBef>
              <a:spcAft>
                <a:spcPts val="0"/>
              </a:spcAft>
              <a:buClr>
                <a:schemeClr val="accent2"/>
              </a:buClr>
              <a:buSzPct val="85000"/>
              <a:buFont typeface="Noto Sans Symbols"/>
              <a:buChar char="●"/>
            </a:pPr>
            <a:r>
              <a:rPr b="0" baseline="0" i="1" lang="en-US" sz="2800" u="none" cap="none" strike="noStrike">
                <a:solidFill>
                  <a:schemeClr val="lt1"/>
                </a:solidFill>
                <a:latin typeface="Merriweather"/>
                <a:ea typeface="Merriweather"/>
                <a:cs typeface="Merriweather"/>
                <a:sym typeface="Merriweather"/>
              </a:rPr>
              <a:t>Empresario</a:t>
            </a:r>
            <a:r>
              <a:rPr b="0" baseline="0" i="0" lang="en-US" sz="2800" u="none" cap="none" strike="noStrike">
                <a:solidFill>
                  <a:schemeClr val="lt1"/>
                </a:solidFill>
                <a:latin typeface="Merriweather"/>
                <a:ea typeface="Merriweather"/>
                <a:cs typeface="Merriweather"/>
                <a:sym typeface="Merriweather"/>
              </a:rPr>
              <a:t> commission with Austin provided 80 acres per slave</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800" u="none" cap="none" strike="noStrike">
                <a:solidFill>
                  <a:schemeClr val="lt1"/>
                </a:solidFill>
                <a:latin typeface="Merriweather"/>
                <a:ea typeface="Merriweather"/>
                <a:cs typeface="Merriweather"/>
                <a:sym typeface="Merriweather"/>
              </a:rPr>
              <a:t>1825 census:  443 slaves out of total population of 1,800</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800" u="none" cap="none" strike="noStrike">
                <a:solidFill>
                  <a:schemeClr val="lt1"/>
                </a:solidFill>
                <a:latin typeface="Merriweather"/>
                <a:ea typeface="Merriweather"/>
                <a:cs typeface="Merriweather"/>
                <a:sym typeface="Merriweather"/>
              </a:rPr>
              <a:t>Both Mexican and Coahuilan constitutions banned slavery</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800" u="none" cap="none" strike="noStrike">
                <a:solidFill>
                  <a:schemeClr val="lt1"/>
                </a:solidFill>
                <a:latin typeface="Merriweather"/>
                <a:ea typeface="Merriweather"/>
                <a:cs typeface="Merriweather"/>
                <a:sym typeface="Merriweather"/>
              </a:rPr>
              <a:t>1836 population:  5,000 slaves among total non-Indian population of 38,470</a:t>
            </a:r>
          </a:p>
        </p:txBody>
      </p:sp>
      <p:sp>
        <p:nvSpPr>
          <p:cNvPr id="159" name="Shape 159"/>
          <p:cNvSpPr txBox="1"/>
          <p:nvPr>
            <p:ph type="title"/>
          </p:nvPr>
        </p:nvSpPr>
        <p:spPr>
          <a:xfrm>
            <a:off x="225425" y="152400"/>
            <a:ext cx="8461375" cy="150494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4200" u="none" cap="none" strike="noStrike">
                <a:solidFill>
                  <a:srgbClr val="F9F9F9"/>
                </a:solidFill>
                <a:latin typeface="Merriweather"/>
                <a:ea typeface="Merriweather"/>
                <a:cs typeface="Merriweather"/>
                <a:sym typeface="Merriweather"/>
              </a:rPr>
              <a:t>Slavery in TX</a:t>
            </a:r>
          </a:p>
        </p:txBody>
      </p:sp>
      <p:pic>
        <p:nvPicPr>
          <p:cNvPr id="160" name="Shape 160"/>
          <p:cNvPicPr preferRelativeResize="0"/>
          <p:nvPr/>
        </p:nvPicPr>
        <p:blipFill rotWithShape="1">
          <a:blip r:embed="rId3">
            <a:alphaModFix/>
          </a:blip>
          <a:srcRect b="0" l="0" r="0" t="0"/>
          <a:stretch/>
        </p:blipFill>
        <p:spPr>
          <a:xfrm>
            <a:off x="5562600" y="4840287"/>
            <a:ext cx="3581399" cy="2017711"/>
          </a:xfrm>
          <a:prstGeom prst="rect">
            <a:avLst/>
          </a:prstGeom>
          <a:noFill/>
          <a:ln>
            <a:noFill/>
          </a:ln>
        </p:spPr>
      </p:pic>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4" name="Shape 164"/>
        <p:cNvGrpSpPr/>
        <p:nvPr/>
      </p:nvGrpSpPr>
      <p:grpSpPr>
        <a:xfrm>
          <a:off x="0" y="0"/>
          <a:ext cx="0" cy="0"/>
          <a:chOff x="0" y="0"/>
          <a:chExt cx="0" cy="0"/>
        </a:xfrm>
      </p:grpSpPr>
      <p:sp>
        <p:nvSpPr>
          <p:cNvPr id="165" name="Shape 165"/>
          <p:cNvSpPr txBox="1"/>
          <p:nvPr>
            <p:ph idx="1" type="body"/>
          </p:nvPr>
        </p:nvSpPr>
        <p:spPr>
          <a:xfrm>
            <a:off x="152400" y="1524000"/>
            <a:ext cx="8991600" cy="4572000"/>
          </a:xfrm>
          <a:prstGeom prst="rect">
            <a:avLst/>
          </a:prstGeom>
          <a:noFill/>
          <a:ln>
            <a:noFill/>
          </a:ln>
        </p:spPr>
        <p:txBody>
          <a:bodyPr anchorCtr="0" anchor="t" bIns="45700" lIns="91425" rIns="91425" tIns="45700">
            <a:noAutofit/>
          </a:bodyPr>
          <a:lstStyle/>
          <a:p>
            <a:pPr indent="-273050" lvl="0" marL="273050" marR="0" rtl="0" algn="l">
              <a:lnSpc>
                <a:spcPct val="100000"/>
              </a:lnSpc>
              <a:spcBef>
                <a:spcPts val="0"/>
              </a:spcBef>
              <a:spcAft>
                <a:spcPts val="0"/>
              </a:spcAft>
              <a:buClr>
                <a:schemeClr val="accent2"/>
              </a:buClr>
              <a:buSzPct val="85000"/>
              <a:buFont typeface="Noto Sans Symbols"/>
              <a:buChar char="●"/>
            </a:pPr>
            <a:r>
              <a:rPr b="0" baseline="0" i="0" lang="en-US" sz="2600" u="none" cap="none" strike="noStrike">
                <a:solidFill>
                  <a:schemeClr val="lt1"/>
                </a:solidFill>
                <a:latin typeface="Merriweather"/>
                <a:ea typeface="Merriweather"/>
                <a:cs typeface="Merriweather"/>
                <a:sym typeface="Merriweather"/>
              </a:rPr>
              <a:t>Cotton production on slave </a:t>
            </a:r>
          </a:p>
          <a:p>
            <a:pPr indent="-273050" lvl="0" marL="273050" marR="0" rtl="0" algn="l">
              <a:lnSpc>
                <a:spcPct val="100000"/>
              </a:lnSpc>
              <a:spcBef>
                <a:spcPts val="600"/>
              </a:spcBef>
              <a:spcAft>
                <a:spcPts val="0"/>
              </a:spcAft>
              <a:buClr>
                <a:schemeClr val="lt1"/>
              </a:buClr>
              <a:buSzPct val="25000"/>
              <a:buFont typeface="Merriweather"/>
              <a:buNone/>
            </a:pPr>
            <a:r>
              <a:rPr b="0" baseline="0" i="0" lang="en-US" sz="2600" u="none" cap="none" strike="noStrike">
                <a:solidFill>
                  <a:schemeClr val="lt1"/>
                </a:solidFill>
                <a:latin typeface="Merriweather"/>
                <a:ea typeface="Merriweather"/>
                <a:cs typeface="Merriweather"/>
                <a:sym typeface="Merriweather"/>
              </a:rPr>
              <a:t>plantations</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600" u="none" cap="none" strike="noStrike">
                <a:solidFill>
                  <a:schemeClr val="lt1"/>
                </a:solidFill>
                <a:latin typeface="Merriweather"/>
                <a:ea typeface="Merriweather"/>
                <a:cs typeface="Merriweather"/>
                <a:sym typeface="Merriweather"/>
              </a:rPr>
              <a:t>Some cotton went to Mexico; rest to New Orleans on U. S. vessels</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600" u="none" cap="none" strike="noStrike">
                <a:solidFill>
                  <a:schemeClr val="lt1"/>
                </a:solidFill>
                <a:latin typeface="Merriweather"/>
                <a:ea typeface="Merriweather"/>
                <a:cs typeface="Merriweather"/>
                <a:sym typeface="Merriweather"/>
              </a:rPr>
              <a:t>Traded there for American wheat, as well as cloth and other goods manufactured in Britain</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600" u="none" cap="none" strike="noStrike">
                <a:solidFill>
                  <a:schemeClr val="lt1"/>
                </a:solidFill>
                <a:latin typeface="Merriweather"/>
                <a:ea typeface="Merriweather"/>
                <a:cs typeface="Merriweather"/>
                <a:sym typeface="Merriweather"/>
              </a:rPr>
              <a:t>Texans then traded British and American goods to Mexico, in exchange for silver</a:t>
            </a:r>
          </a:p>
        </p:txBody>
      </p:sp>
      <p:sp>
        <p:nvSpPr>
          <p:cNvPr id="166" name="Shape 166"/>
          <p:cNvSpPr txBox="1"/>
          <p:nvPr>
            <p:ph type="title"/>
          </p:nvPr>
        </p:nvSpPr>
        <p:spPr>
          <a:xfrm>
            <a:off x="225425" y="152400"/>
            <a:ext cx="8461375" cy="150494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4200" u="none" cap="none" strike="noStrike">
                <a:solidFill>
                  <a:srgbClr val="F9F9F9"/>
                </a:solidFill>
                <a:latin typeface="Merriweather"/>
                <a:ea typeface="Merriweather"/>
                <a:cs typeface="Merriweather"/>
                <a:sym typeface="Merriweather"/>
              </a:rPr>
              <a:t>Texan economy</a:t>
            </a:r>
          </a:p>
        </p:txBody>
      </p:sp>
      <p:pic>
        <p:nvPicPr>
          <p:cNvPr id="167" name="Shape 167"/>
          <p:cNvPicPr preferRelativeResize="0"/>
          <p:nvPr/>
        </p:nvPicPr>
        <p:blipFill rotWithShape="1">
          <a:blip r:embed="rId3">
            <a:alphaModFix/>
          </a:blip>
          <a:srcRect b="0" l="0" r="0" t="0"/>
          <a:stretch/>
        </p:blipFill>
        <p:spPr>
          <a:xfrm>
            <a:off x="5181600" y="152400"/>
            <a:ext cx="3809999" cy="2190750"/>
          </a:xfrm>
          <a:prstGeom prst="rect">
            <a:avLst/>
          </a:prstGeom>
          <a:noFill/>
          <a:ln>
            <a:noFill/>
          </a:ln>
        </p:spPr>
      </p:pic>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1" name="Shape 171"/>
        <p:cNvGrpSpPr/>
        <p:nvPr/>
      </p:nvGrpSpPr>
      <p:grpSpPr>
        <a:xfrm>
          <a:off x="0" y="0"/>
          <a:ext cx="0" cy="0"/>
          <a:chOff x="0" y="0"/>
          <a:chExt cx="0" cy="0"/>
        </a:xfrm>
      </p:grpSpPr>
      <p:sp>
        <p:nvSpPr>
          <p:cNvPr id="172" name="Shape 172"/>
          <p:cNvSpPr txBox="1"/>
          <p:nvPr>
            <p:ph idx="1" type="body"/>
          </p:nvPr>
        </p:nvSpPr>
        <p:spPr>
          <a:xfrm>
            <a:off x="152400" y="1524000"/>
            <a:ext cx="6553200" cy="5105399"/>
          </a:xfrm>
          <a:prstGeom prst="rect">
            <a:avLst/>
          </a:prstGeom>
          <a:noFill/>
          <a:ln>
            <a:noFill/>
          </a:ln>
        </p:spPr>
        <p:txBody>
          <a:bodyPr anchorCtr="0" anchor="t" bIns="45700" lIns="91425" rIns="91425" tIns="45700">
            <a:noAutofit/>
          </a:bodyPr>
          <a:lstStyle/>
          <a:p>
            <a:pPr indent="-273050" lvl="0" marL="273050" marR="0" rtl="0" algn="l">
              <a:lnSpc>
                <a:spcPct val="100000"/>
              </a:lnSpc>
              <a:spcBef>
                <a:spcPts val="0"/>
              </a:spcBef>
              <a:spcAft>
                <a:spcPts val="0"/>
              </a:spcAft>
              <a:buClr>
                <a:schemeClr val="accent2"/>
              </a:buClr>
              <a:buSzPct val="85000"/>
              <a:buFont typeface="Noto Sans Symbols"/>
              <a:buChar char="●"/>
            </a:pPr>
            <a:r>
              <a:rPr b="0" baseline="0" i="1" lang="en-US" sz="2400" u="none" cap="none" strike="noStrike">
                <a:solidFill>
                  <a:schemeClr val="lt1"/>
                </a:solidFill>
                <a:latin typeface="Merriweather"/>
                <a:ea typeface="Merriweather"/>
                <a:cs typeface="Merriweather"/>
                <a:sym typeface="Merriweather"/>
              </a:rPr>
              <a:t>“The North Americans have conquered whatever territory adjoins them.  In less than half a century, they have become masters of extensive colonies that formerly belonged to Spain and France, and of even more spacious territories from which have disappeared the former owners, the Indian tribes. …  The territory against which their machinations are directed, and which has usually remained unsettled, begins to be visited by adventurers and empresarios; some of these take up their residence in the country . . . [and] develop an interest which complicates the political administration of the coveted territory.”</a:t>
            </a:r>
          </a:p>
        </p:txBody>
      </p:sp>
      <p:sp>
        <p:nvSpPr>
          <p:cNvPr id="173" name="Shape 173"/>
          <p:cNvSpPr txBox="1"/>
          <p:nvPr>
            <p:ph type="title"/>
          </p:nvPr>
        </p:nvSpPr>
        <p:spPr>
          <a:xfrm>
            <a:off x="261937" y="152400"/>
            <a:ext cx="8424862" cy="1463675"/>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3780" u="none" cap="none" strike="noStrike">
                <a:solidFill>
                  <a:srgbClr val="F9F9F9"/>
                </a:solidFill>
                <a:latin typeface="Merriweather"/>
                <a:ea typeface="Merriweather"/>
                <a:cs typeface="Merriweather"/>
                <a:sym typeface="Merriweather"/>
              </a:rPr>
              <a:t>General Manuel de Mier y Teran, 1829</a:t>
            </a:r>
          </a:p>
        </p:txBody>
      </p:sp>
      <p:pic>
        <p:nvPicPr>
          <p:cNvPr id="174" name="Shape 174"/>
          <p:cNvPicPr preferRelativeResize="0"/>
          <p:nvPr/>
        </p:nvPicPr>
        <p:blipFill rotWithShape="1">
          <a:blip r:embed="rId3">
            <a:alphaModFix/>
          </a:blip>
          <a:srcRect b="0" l="0" r="0" t="0"/>
          <a:stretch/>
        </p:blipFill>
        <p:spPr>
          <a:xfrm>
            <a:off x="6629400" y="2209800"/>
            <a:ext cx="2381249" cy="3009899"/>
          </a:xfrm>
          <a:prstGeom prst="rect">
            <a:avLst/>
          </a:prstGeom>
          <a:noFill/>
          <a:ln>
            <a:noFill/>
          </a:ln>
        </p:spPr>
      </p:pic>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8" name="Shape 178"/>
        <p:cNvGrpSpPr/>
        <p:nvPr/>
      </p:nvGrpSpPr>
      <p:grpSpPr>
        <a:xfrm>
          <a:off x="0" y="0"/>
          <a:ext cx="0" cy="0"/>
          <a:chOff x="0" y="0"/>
          <a:chExt cx="0" cy="0"/>
        </a:xfrm>
      </p:grpSpPr>
      <p:sp>
        <p:nvSpPr>
          <p:cNvPr id="179" name="Shape 179"/>
          <p:cNvSpPr txBox="1"/>
          <p:nvPr>
            <p:ph idx="1" type="body"/>
          </p:nvPr>
        </p:nvSpPr>
        <p:spPr>
          <a:xfrm>
            <a:off x="457200" y="1524000"/>
            <a:ext cx="8229600" cy="4572000"/>
          </a:xfrm>
          <a:prstGeom prst="rect">
            <a:avLst/>
          </a:prstGeom>
          <a:noFill/>
          <a:ln>
            <a:noFill/>
          </a:ln>
        </p:spPr>
        <p:txBody>
          <a:bodyPr anchorCtr="0" anchor="t" bIns="45700" lIns="91425" rIns="91425" tIns="45700">
            <a:noAutofit/>
          </a:bodyPr>
          <a:lstStyle/>
          <a:p>
            <a:pPr indent="-273050" lvl="0" marL="273050" marR="0" rtl="0" algn="l">
              <a:lnSpc>
                <a:spcPct val="100000"/>
              </a:lnSpc>
              <a:spcBef>
                <a:spcPts val="0"/>
              </a:spcBef>
              <a:spcAft>
                <a:spcPts val="0"/>
              </a:spcAft>
              <a:buClr>
                <a:schemeClr val="accent2"/>
              </a:buClr>
              <a:buSzPct val="85000"/>
              <a:buFont typeface="Noto Sans Symbols"/>
              <a:buChar char="●"/>
            </a:pPr>
            <a:r>
              <a:rPr b="0" baseline="0" i="0" lang="en-US" sz="2200" u="none" cap="none" strike="noStrike">
                <a:solidFill>
                  <a:schemeClr val="lt1"/>
                </a:solidFill>
                <a:latin typeface="Merriweather"/>
                <a:ea typeface="Merriweather"/>
                <a:cs typeface="Merriweather"/>
                <a:sym typeface="Merriweather"/>
              </a:rPr>
              <a:t>Fredonian Revolt, 1826-27—Haden Edwards and bi-racial force launch rebellion, announce plans to form the Republic of the Red and White People</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200" u="none" cap="none" strike="noStrike">
                <a:solidFill>
                  <a:schemeClr val="lt1"/>
                </a:solidFill>
                <a:latin typeface="Merriweather"/>
                <a:ea typeface="Merriweather"/>
                <a:cs typeface="Merriweather"/>
                <a:sym typeface="Merriweather"/>
              </a:rPr>
              <a:t>Efforts to counterbalance Anglo-Americans—Mexicanizing Cherokees, encouraging Mexicans to colonize, etc.—all failed</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200" u="none" cap="none" strike="noStrike">
                <a:solidFill>
                  <a:schemeClr val="lt1"/>
                </a:solidFill>
                <a:latin typeface="Merriweather"/>
                <a:ea typeface="Merriweather"/>
                <a:cs typeface="Merriweather"/>
                <a:sym typeface="Merriweather"/>
              </a:rPr>
              <a:t>Centralist government of Santa Anna sought to check separatist tendencies of TX—in 1830, ended tariff protection, forbade American settlement, etc.</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200" u="none" cap="none" strike="noStrike">
                <a:solidFill>
                  <a:schemeClr val="lt1"/>
                </a:solidFill>
                <a:latin typeface="Merriweather"/>
                <a:ea typeface="Merriweather"/>
                <a:cs typeface="Merriweather"/>
                <a:sym typeface="Merriweather"/>
              </a:rPr>
              <a:t>TX population increasingly divided between old-guard moderates led by Austin, and so-called “war party”—newcomers who found best opportunities gone, and hence had more to gain</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200" u="none" cap="none" strike="noStrike">
                <a:solidFill>
                  <a:schemeClr val="lt1"/>
                </a:solidFill>
                <a:latin typeface="Merriweather"/>
                <a:ea typeface="Merriweather"/>
                <a:cs typeface="Merriweather"/>
                <a:sym typeface="Merriweather"/>
              </a:rPr>
              <a:t>By fall, 1835, imprisonment, events in Mexico led Austin into war party:  “</a:t>
            </a:r>
            <a:r>
              <a:rPr b="0" baseline="0" i="1" lang="en-US" sz="2200" u="none" cap="none" strike="noStrike">
                <a:solidFill>
                  <a:schemeClr val="lt1"/>
                </a:solidFill>
                <a:latin typeface="Merriweather"/>
                <a:ea typeface="Merriweather"/>
                <a:cs typeface="Merriweather"/>
                <a:sym typeface="Merriweather"/>
              </a:rPr>
              <a:t>I am tired of this government . . .  They are always in revolution and I believe they always will be.”</a:t>
            </a:r>
          </a:p>
          <a:p>
            <a:pPr indent="0" lvl="0" marL="0" marR="0" rtl="0" algn="l">
              <a:spcBef>
                <a:spcPts val="0"/>
              </a:spcBef>
              <a:buNone/>
            </a:pPr>
            <a:r>
              <a:t/>
            </a:r>
            <a:endParaRPr b="0" baseline="0" i="0" sz="2200" u="none" cap="none" strike="noStrike">
              <a:solidFill>
                <a:schemeClr val="lt1"/>
              </a:solidFill>
              <a:latin typeface="Merriweather"/>
              <a:ea typeface="Merriweather"/>
              <a:cs typeface="Merriweather"/>
              <a:sym typeface="Merriweather"/>
            </a:endParaRPr>
          </a:p>
        </p:txBody>
      </p:sp>
      <p:sp>
        <p:nvSpPr>
          <p:cNvPr id="180" name="Shape 180"/>
          <p:cNvSpPr txBox="1"/>
          <p:nvPr>
            <p:ph type="title"/>
          </p:nvPr>
        </p:nvSpPr>
        <p:spPr>
          <a:xfrm>
            <a:off x="225425" y="152400"/>
            <a:ext cx="8461375" cy="150494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4200" u="none" cap="none" strike="noStrike">
                <a:solidFill>
                  <a:srgbClr val="F9F9F9"/>
                </a:solidFill>
                <a:latin typeface="Merriweather"/>
                <a:ea typeface="Merriweather"/>
                <a:cs typeface="Merriweather"/>
                <a:sym typeface="Merriweather"/>
              </a:rPr>
              <a:t>Stirrings of Independence</a:t>
            </a: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4" name="Shape 184"/>
        <p:cNvGrpSpPr/>
        <p:nvPr/>
      </p:nvGrpSpPr>
      <p:grpSpPr>
        <a:xfrm>
          <a:off x="0" y="0"/>
          <a:ext cx="0" cy="0"/>
          <a:chOff x="0" y="0"/>
          <a:chExt cx="0" cy="0"/>
        </a:xfrm>
      </p:grpSpPr>
      <p:sp>
        <p:nvSpPr>
          <p:cNvPr id="185" name="Shape 185"/>
          <p:cNvSpPr txBox="1"/>
          <p:nvPr>
            <p:ph type="title"/>
          </p:nvPr>
        </p:nvSpPr>
        <p:spPr>
          <a:xfrm>
            <a:off x="225425" y="152400"/>
            <a:ext cx="8461375" cy="1274762"/>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4200" u="none" cap="none" strike="noStrike">
                <a:solidFill>
                  <a:srgbClr val="F9F9F9"/>
                </a:solidFill>
                <a:latin typeface="Merriweather"/>
                <a:ea typeface="Merriweather"/>
                <a:cs typeface="Merriweather"/>
                <a:sym typeface="Merriweather"/>
              </a:rPr>
              <a:t>The Native American role</a:t>
            </a:r>
          </a:p>
        </p:txBody>
      </p:sp>
      <p:sp>
        <p:nvSpPr>
          <p:cNvPr id="186" name="Shape 186"/>
          <p:cNvSpPr txBox="1"/>
          <p:nvPr>
            <p:ph idx="1" type="body"/>
          </p:nvPr>
        </p:nvSpPr>
        <p:spPr>
          <a:xfrm>
            <a:off x="228600" y="1066800"/>
            <a:ext cx="4267199" cy="5791200"/>
          </a:xfrm>
          <a:prstGeom prst="rect">
            <a:avLst/>
          </a:prstGeom>
          <a:noFill/>
          <a:ln>
            <a:noFill/>
          </a:ln>
        </p:spPr>
        <p:txBody>
          <a:bodyPr anchorCtr="0" anchor="t" bIns="45700" lIns="91425" rIns="91425" tIns="45700">
            <a:noAutofit/>
          </a:bodyPr>
          <a:lstStyle/>
          <a:p>
            <a:pPr indent="-273050" lvl="0" marL="273050" marR="0" rtl="0" algn="l">
              <a:lnSpc>
                <a:spcPct val="100000"/>
              </a:lnSpc>
              <a:spcBef>
                <a:spcPts val="0"/>
              </a:spcBef>
              <a:spcAft>
                <a:spcPts val="0"/>
              </a:spcAft>
              <a:buClr>
                <a:schemeClr val="accent2"/>
              </a:buClr>
              <a:buSzPct val="85000"/>
              <a:buFont typeface="Noto Sans Symbols"/>
              <a:buChar char="●"/>
            </a:pPr>
            <a:r>
              <a:rPr b="0" baseline="0" i="0" lang="en-US" sz="2400" u="none" cap="none" strike="noStrike">
                <a:solidFill>
                  <a:schemeClr val="lt1"/>
                </a:solidFill>
                <a:latin typeface="Merriweather"/>
                <a:ea typeface="Merriweather"/>
                <a:cs typeface="Merriweather"/>
                <a:sym typeface="Merriweather"/>
              </a:rPr>
              <a:t>Increased raiding against northern Mexico by Apaches, Comanches, and others, 1830s-onward</a:t>
            </a:r>
          </a:p>
          <a:p>
            <a:pPr indent="-284162" lvl="1" marL="639762" marR="0" rtl="0" algn="l">
              <a:lnSpc>
                <a:spcPct val="100000"/>
              </a:lnSpc>
              <a:spcBef>
                <a:spcPts val="300"/>
              </a:spcBef>
              <a:spcAft>
                <a:spcPts val="0"/>
              </a:spcAft>
              <a:buClr>
                <a:srgbClr val="D6903D"/>
              </a:buClr>
              <a:buSzPct val="85000"/>
              <a:buFont typeface="Noto Sans Symbols"/>
              <a:buChar char="●"/>
            </a:pPr>
            <a:r>
              <a:rPr b="0" baseline="0" i="0" lang="en-US" sz="2000" u="none" cap="none" strike="noStrike">
                <a:solidFill>
                  <a:schemeClr val="lt2"/>
                </a:solidFill>
                <a:latin typeface="Merriweather"/>
                <a:ea typeface="Merriweather"/>
                <a:cs typeface="Merriweather"/>
                <a:sym typeface="Merriweather"/>
              </a:rPr>
              <a:t>Weaker defenses, new outlets for contraband (including removed eastern Indians)</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400" u="none" cap="none" strike="noStrike">
                <a:solidFill>
                  <a:schemeClr val="lt1"/>
                </a:solidFill>
                <a:latin typeface="Merriweather"/>
                <a:ea typeface="Merriweather"/>
                <a:cs typeface="Merriweather"/>
                <a:sym typeface="Merriweather"/>
              </a:rPr>
              <a:t>Devastated region</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400" u="none" cap="none" strike="noStrike">
                <a:solidFill>
                  <a:schemeClr val="lt1"/>
                </a:solidFill>
                <a:latin typeface="Merriweather"/>
                <a:ea typeface="Merriweather"/>
                <a:cs typeface="Merriweather"/>
                <a:sym typeface="Merriweather"/>
              </a:rPr>
              <a:t>Reduced Mexican ability to resist U. S. invasion</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400" u="none" cap="none" strike="noStrike">
                <a:solidFill>
                  <a:schemeClr val="lt1"/>
                </a:solidFill>
                <a:latin typeface="Merriweather"/>
                <a:ea typeface="Merriweather"/>
                <a:cs typeface="Merriweather"/>
                <a:sym typeface="Merriweather"/>
              </a:rPr>
              <a:t>Contrast with American success of Indian removal shaped U. S. views of Mexico as a second-rate power</a:t>
            </a:r>
          </a:p>
        </p:txBody>
      </p:sp>
      <p:pic>
        <p:nvPicPr>
          <p:cNvPr id="187" name="Shape 187"/>
          <p:cNvPicPr preferRelativeResize="0"/>
          <p:nvPr>
            <p:ph idx="2" type="body"/>
          </p:nvPr>
        </p:nvPicPr>
        <p:blipFill rotWithShape="1">
          <a:blip r:embed="rId3">
            <a:alphaModFix/>
          </a:blip>
          <a:srcRect b="0" l="0" r="0" t="0"/>
          <a:stretch/>
        </p:blipFill>
        <p:spPr>
          <a:xfrm>
            <a:off x="5011737" y="1528762"/>
            <a:ext cx="3333750" cy="4562475"/>
          </a:xfrm>
          <a:prstGeom prst="rect">
            <a:avLst/>
          </a:prstGeom>
          <a:noFill/>
          <a:ln>
            <a:noFill/>
          </a:ln>
        </p:spPr>
      </p:pic>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1" name="Shape 191"/>
        <p:cNvGrpSpPr/>
        <p:nvPr/>
      </p:nvGrpSpPr>
      <p:grpSpPr>
        <a:xfrm>
          <a:off x="0" y="0"/>
          <a:ext cx="0" cy="0"/>
          <a:chOff x="0" y="0"/>
          <a:chExt cx="0" cy="0"/>
        </a:xfrm>
      </p:grpSpPr>
      <p:sp>
        <p:nvSpPr>
          <p:cNvPr id="192" name="Shape 192"/>
          <p:cNvSpPr txBox="1"/>
          <p:nvPr>
            <p:ph idx="1" type="body"/>
          </p:nvPr>
        </p:nvSpPr>
        <p:spPr>
          <a:xfrm>
            <a:off x="0" y="1295400"/>
            <a:ext cx="8915400" cy="5257799"/>
          </a:xfrm>
          <a:prstGeom prst="rect">
            <a:avLst/>
          </a:prstGeom>
          <a:noFill/>
          <a:ln>
            <a:noFill/>
          </a:ln>
        </p:spPr>
        <p:txBody>
          <a:bodyPr anchorCtr="0" anchor="t" bIns="45700" lIns="91425" rIns="91425" tIns="45700">
            <a:noAutofit/>
          </a:bodyPr>
          <a:lstStyle/>
          <a:p>
            <a:pPr indent="-273050" lvl="0" marL="273050" marR="0" rtl="0" algn="l">
              <a:lnSpc>
                <a:spcPct val="100000"/>
              </a:lnSpc>
              <a:spcBef>
                <a:spcPts val="0"/>
              </a:spcBef>
              <a:spcAft>
                <a:spcPts val="0"/>
              </a:spcAft>
              <a:buClr>
                <a:schemeClr val="accent2"/>
              </a:buClr>
              <a:buSzPct val="85000"/>
              <a:buFont typeface="Noto Sans Symbols"/>
              <a:buChar char="●"/>
            </a:pPr>
            <a:r>
              <a:rPr b="0" baseline="0" i="0" lang="en-US" sz="2400" u="none" cap="none" strike="noStrike">
                <a:solidFill>
                  <a:schemeClr val="lt1"/>
                </a:solidFill>
                <a:latin typeface="Merriweather"/>
                <a:ea typeface="Merriweather"/>
                <a:cs typeface="Merriweather"/>
                <a:sym typeface="Merriweather"/>
              </a:rPr>
              <a:t>Main issues—central authority vs. local autonomy, including taxes, slavery, land, machinery of government</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400" u="none" cap="none" strike="noStrike">
                <a:solidFill>
                  <a:schemeClr val="lt1"/>
                </a:solidFill>
                <a:latin typeface="Merriweather"/>
                <a:ea typeface="Merriweather"/>
                <a:cs typeface="Merriweather"/>
                <a:sym typeface="Merriweather"/>
              </a:rPr>
              <a:t>October, 1835—begins with small skirmish between villagers of Gonzales and San Antonio garrison</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400" u="none" cap="none" strike="noStrike">
                <a:solidFill>
                  <a:schemeClr val="lt1"/>
                </a:solidFill>
                <a:latin typeface="Merriweather"/>
                <a:ea typeface="Merriweather"/>
                <a:cs typeface="Merriweather"/>
                <a:sym typeface="Merriweather"/>
              </a:rPr>
              <a:t>Santa Anna marches on TX, concentrates 2,500 troops at San Antonio, defended by 150 at Alamo</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400" u="none" cap="none" strike="noStrike">
                <a:solidFill>
                  <a:schemeClr val="lt1"/>
                </a:solidFill>
                <a:latin typeface="Merriweather"/>
                <a:ea typeface="Merriweather"/>
                <a:cs typeface="Merriweather"/>
                <a:sym typeface="Merriweather"/>
              </a:rPr>
              <a:t>March, 1836—TX formally declares independence; Alamo taken by Santa Anna at cost of 600 Mexican soldiers—all defenders (189 to 257) killed; Goliad, other main Texan fort, surrenders—Santa Anna breaks terms and kills all 342 </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400" u="none" cap="none" strike="noStrike">
                <a:solidFill>
                  <a:schemeClr val="lt1"/>
                </a:solidFill>
                <a:latin typeface="Merriweather"/>
                <a:ea typeface="Merriweather"/>
                <a:cs typeface="Merriweather"/>
                <a:sym typeface="Merriweather"/>
              </a:rPr>
              <a:t>April, 1836—overconfident Santa Anna routed at San Jacinto—1,300 Mexicans killed, Santa Anna captured</a:t>
            </a:r>
          </a:p>
          <a:p>
            <a:pPr indent="0" lvl="0" marL="0" marR="0" rtl="0" algn="l">
              <a:spcBef>
                <a:spcPts val="0"/>
              </a:spcBef>
              <a:buNone/>
            </a:pPr>
            <a:r>
              <a:t/>
            </a:r>
            <a:endParaRPr b="0" baseline="0" i="0" sz="2400" u="none" cap="none" strike="noStrike">
              <a:solidFill>
                <a:schemeClr val="lt1"/>
              </a:solidFill>
              <a:latin typeface="Merriweather"/>
              <a:ea typeface="Merriweather"/>
              <a:cs typeface="Merriweather"/>
              <a:sym typeface="Merriweather"/>
            </a:endParaRPr>
          </a:p>
        </p:txBody>
      </p:sp>
      <p:sp>
        <p:nvSpPr>
          <p:cNvPr id="193" name="Shape 193"/>
          <p:cNvSpPr txBox="1"/>
          <p:nvPr>
            <p:ph type="title"/>
          </p:nvPr>
        </p:nvSpPr>
        <p:spPr>
          <a:xfrm>
            <a:off x="225425" y="152400"/>
            <a:ext cx="8461375" cy="150494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4200" u="none" cap="none" strike="noStrike">
                <a:solidFill>
                  <a:srgbClr val="F9F9F9"/>
                </a:solidFill>
                <a:latin typeface="Merriweather"/>
                <a:ea typeface="Merriweather"/>
                <a:cs typeface="Merriweather"/>
                <a:sym typeface="Merriweather"/>
              </a:rPr>
              <a:t>Texas Independence</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2" name="Shape 82"/>
        <p:cNvGrpSpPr/>
        <p:nvPr/>
      </p:nvGrpSpPr>
      <p:grpSpPr>
        <a:xfrm>
          <a:off x="0" y="0"/>
          <a:ext cx="0" cy="0"/>
          <a:chOff x="0" y="0"/>
          <a:chExt cx="0" cy="0"/>
        </a:xfrm>
      </p:grpSpPr>
      <p:sp>
        <p:nvSpPr>
          <p:cNvPr id="83" name="Shape 83"/>
          <p:cNvSpPr txBox="1"/>
          <p:nvPr>
            <p:ph idx="1" type="body"/>
          </p:nvPr>
        </p:nvSpPr>
        <p:spPr>
          <a:xfrm>
            <a:off x="457200" y="1524000"/>
            <a:ext cx="8229600" cy="4572000"/>
          </a:xfrm>
          <a:prstGeom prst="rect">
            <a:avLst/>
          </a:prstGeom>
          <a:noFill/>
          <a:ln>
            <a:noFill/>
          </a:ln>
        </p:spPr>
        <p:txBody>
          <a:bodyPr anchorCtr="0" anchor="t" bIns="45700" lIns="91425" rIns="91425" tIns="45700">
            <a:noAutofit/>
          </a:bodyPr>
          <a:lstStyle/>
          <a:p>
            <a:pPr indent="-273050" lvl="0" marL="273050" marR="0" rtl="0" algn="l">
              <a:lnSpc>
                <a:spcPct val="100000"/>
              </a:lnSpc>
              <a:spcBef>
                <a:spcPts val="0"/>
              </a:spcBef>
              <a:spcAft>
                <a:spcPts val="0"/>
              </a:spcAft>
              <a:buClr>
                <a:schemeClr val="accent2"/>
              </a:buClr>
              <a:buSzPct val="85000"/>
              <a:buFont typeface="Noto Sans Symbols"/>
              <a:buChar char="●"/>
            </a:pPr>
            <a:r>
              <a:rPr b="0" baseline="0" i="1" lang="en-US" sz="2600" u="none" cap="none" strike="noStrike">
                <a:solidFill>
                  <a:schemeClr val="lt1"/>
                </a:solidFill>
                <a:latin typeface="Merriweather"/>
                <a:ea typeface="Merriweather"/>
                <a:cs typeface="Merriweather"/>
                <a:sym typeface="Merriweather"/>
              </a:rPr>
              <a:t>“Expansionism partially succeeded [during era of the Mexican War] because for a relatively few years expansionists managed to forge a sectional alliance that convinced Americans that expansion could solve problems that, if untreated, would destroy the republic.  The irony would be that expansionism itself would very nearly destroy the republic.”  </a:t>
            </a:r>
            <a:br>
              <a:rPr b="0" baseline="0" i="0" lang="en-US" sz="2600" u="none" cap="none" strike="noStrike">
                <a:solidFill>
                  <a:schemeClr val="lt1"/>
                </a:solidFill>
                <a:latin typeface="Merriweather"/>
                <a:ea typeface="Merriweather"/>
                <a:cs typeface="Merriweather"/>
                <a:sym typeface="Merriweather"/>
              </a:rPr>
            </a:br>
          </a:p>
          <a:p>
            <a:pPr indent="-143510" lvl="0" marL="273050" marR="0" rtl="0" algn="l">
              <a:lnSpc>
                <a:spcPct val="100000"/>
              </a:lnSpc>
              <a:spcBef>
                <a:spcPts val="600"/>
              </a:spcBef>
              <a:spcAft>
                <a:spcPts val="0"/>
              </a:spcAft>
              <a:buClr>
                <a:schemeClr val="accent2"/>
              </a:buClr>
              <a:buFont typeface="Noto Sans Symbols"/>
              <a:buNone/>
            </a:pPr>
            <a:r>
              <a:t/>
            </a:r>
            <a:endParaRPr b="0" baseline="0" i="0" sz="2400" u="none" cap="none" strike="noStrike">
              <a:solidFill>
                <a:schemeClr val="lt1"/>
              </a:solidFill>
              <a:latin typeface="Merriweather"/>
              <a:ea typeface="Merriweather"/>
              <a:cs typeface="Merriweather"/>
              <a:sym typeface="Merriweather"/>
            </a:endParaRP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400" u="none" cap="none" strike="noStrike">
                <a:solidFill>
                  <a:schemeClr val="lt1"/>
                </a:solidFill>
                <a:latin typeface="Merriweather"/>
                <a:ea typeface="Merriweather"/>
                <a:cs typeface="Merriweather"/>
                <a:sym typeface="Merriweather"/>
              </a:rPr>
              <a:t>Richard White, </a:t>
            </a:r>
            <a:r>
              <a:rPr b="0" baseline="0" i="1" lang="en-US" sz="2400" u="none" cap="none" strike="noStrike">
                <a:solidFill>
                  <a:schemeClr val="lt1"/>
                </a:solidFill>
                <a:latin typeface="Merriweather"/>
                <a:ea typeface="Merriweather"/>
                <a:cs typeface="Merriweather"/>
                <a:sym typeface="Merriweather"/>
              </a:rPr>
              <a:t>“It’s Your Misfortune and None of My Own:  A New History of the American West </a:t>
            </a:r>
            <a:r>
              <a:rPr b="0" baseline="0" i="0" lang="en-US" sz="2400" u="none" cap="none" strike="noStrike">
                <a:solidFill>
                  <a:schemeClr val="lt1"/>
                </a:solidFill>
                <a:latin typeface="Merriweather"/>
                <a:ea typeface="Merriweather"/>
                <a:cs typeface="Merriweather"/>
                <a:sym typeface="Merriweather"/>
              </a:rPr>
              <a:t>(1991)</a:t>
            </a:r>
          </a:p>
        </p:txBody>
      </p:sp>
      <p:sp>
        <p:nvSpPr>
          <p:cNvPr id="84" name="Shape 84"/>
          <p:cNvSpPr txBox="1"/>
          <p:nvPr>
            <p:ph type="title"/>
          </p:nvPr>
        </p:nvSpPr>
        <p:spPr>
          <a:xfrm>
            <a:off x="225425" y="152400"/>
            <a:ext cx="8461375" cy="150494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4200" u="none" cap="none" strike="noStrike">
                <a:solidFill>
                  <a:srgbClr val="F9F9F9"/>
                </a:solidFill>
                <a:latin typeface="Merriweather"/>
                <a:ea typeface="Merriweather"/>
                <a:cs typeface="Merriweather"/>
                <a:sym typeface="Merriweather"/>
              </a:rPr>
              <a:t>Essential quote</a:t>
            </a: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7" name="Shape 197"/>
        <p:cNvGrpSpPr/>
        <p:nvPr/>
      </p:nvGrpSpPr>
      <p:grpSpPr>
        <a:xfrm>
          <a:off x="0" y="0"/>
          <a:ext cx="0" cy="0"/>
          <a:chOff x="0" y="0"/>
          <a:chExt cx="0" cy="0"/>
        </a:xfrm>
      </p:grpSpPr>
      <p:sp>
        <p:nvSpPr>
          <p:cNvPr id="198" name="Shape 198"/>
          <p:cNvSpPr txBox="1"/>
          <p:nvPr>
            <p:ph idx="1" type="body"/>
          </p:nvPr>
        </p:nvSpPr>
        <p:spPr>
          <a:xfrm>
            <a:off x="304800" y="1219200"/>
            <a:ext cx="8534399" cy="5486399"/>
          </a:xfrm>
          <a:prstGeom prst="rect">
            <a:avLst/>
          </a:prstGeom>
          <a:noFill/>
          <a:ln>
            <a:noFill/>
          </a:ln>
        </p:spPr>
        <p:txBody>
          <a:bodyPr anchorCtr="0" anchor="t" bIns="45700" lIns="91425" rIns="91425" tIns="45700">
            <a:noAutofit/>
          </a:bodyPr>
          <a:lstStyle/>
          <a:p>
            <a:pPr indent="-273050" lvl="0" marL="273050" marR="0" rtl="0" algn="l">
              <a:lnSpc>
                <a:spcPct val="100000"/>
              </a:lnSpc>
              <a:spcBef>
                <a:spcPts val="0"/>
              </a:spcBef>
              <a:spcAft>
                <a:spcPts val="0"/>
              </a:spcAft>
              <a:buClr>
                <a:schemeClr val="accent2"/>
              </a:buClr>
              <a:buSzPct val="85000"/>
              <a:buFont typeface="Noto Sans Symbols"/>
              <a:buChar char="●"/>
            </a:pPr>
            <a:r>
              <a:rPr b="0" baseline="0" i="0" lang="en-US" sz="2800" u="none" cap="none" strike="noStrike">
                <a:solidFill>
                  <a:schemeClr val="lt1"/>
                </a:solidFill>
                <a:latin typeface="Merriweather"/>
                <a:ea typeface="Merriweather"/>
                <a:cs typeface="Merriweather"/>
                <a:sym typeface="Merriweather"/>
              </a:rPr>
              <a:t>May, 1836--Santa Anna signed two treaties—one public, one secret—guaranteeing TX independence, setting Rio Grande, not Nueces, as border</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800" u="none" cap="none" strike="noStrike">
                <a:solidFill>
                  <a:schemeClr val="lt1"/>
                </a:solidFill>
                <a:latin typeface="Merriweather"/>
                <a:ea typeface="Merriweather"/>
                <a:cs typeface="Merriweather"/>
                <a:sym typeface="Merriweather"/>
              </a:rPr>
              <a:t>New government impoverished, wracked by internal conflict</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800" u="none" cap="none" strike="noStrike">
                <a:solidFill>
                  <a:schemeClr val="lt1"/>
                </a:solidFill>
                <a:latin typeface="Merriweather"/>
                <a:ea typeface="Merriweather"/>
                <a:cs typeface="Merriweather"/>
                <a:sym typeface="Merriweather"/>
              </a:rPr>
              <a:t>US reluctant to annex—sectional poison</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800" u="none" cap="none" strike="noStrike">
                <a:solidFill>
                  <a:schemeClr val="lt1"/>
                </a:solidFill>
                <a:latin typeface="Merriweather"/>
                <a:ea typeface="Merriweather"/>
                <a:cs typeface="Merriweather"/>
                <a:sym typeface="Merriweather"/>
              </a:rPr>
              <a:t>TX remained bellicose—David G. Burnet, “</a:t>
            </a:r>
            <a:r>
              <a:rPr b="0" baseline="0" i="1" lang="en-US" sz="2800" u="none" cap="none" strike="noStrike">
                <a:solidFill>
                  <a:schemeClr val="lt1"/>
                </a:solidFill>
                <a:latin typeface="Merriweather"/>
                <a:ea typeface="Merriweather"/>
                <a:cs typeface="Merriweather"/>
                <a:sym typeface="Merriweather"/>
              </a:rPr>
              <a:t>Texas proper is bounded by the Rio Grande.  Texas as defined by the sword, may comprehend the Sierra Madre.  Let the sword do its proper work.”</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800" u="none" cap="none" strike="noStrike">
                <a:solidFill>
                  <a:schemeClr val="lt1"/>
                </a:solidFill>
                <a:latin typeface="Merriweather"/>
                <a:ea typeface="Merriweather"/>
                <a:cs typeface="Merriweather"/>
                <a:sym typeface="Merriweather"/>
              </a:rPr>
              <a:t>Mexican-Cherokee conspiracy discovered, brutally suppressed in 1839</a:t>
            </a:r>
          </a:p>
        </p:txBody>
      </p:sp>
      <p:sp>
        <p:nvSpPr>
          <p:cNvPr id="199" name="Shape 199"/>
          <p:cNvSpPr txBox="1"/>
          <p:nvPr>
            <p:ph type="title"/>
          </p:nvPr>
        </p:nvSpPr>
        <p:spPr>
          <a:xfrm>
            <a:off x="225425" y="152400"/>
            <a:ext cx="8461375" cy="150494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4200" u="none" cap="none" strike="noStrike">
                <a:solidFill>
                  <a:srgbClr val="F9F9F9"/>
                </a:solidFill>
                <a:latin typeface="Merriweather"/>
                <a:ea typeface="Merriweather"/>
                <a:cs typeface="Merriweather"/>
                <a:sym typeface="Merriweather"/>
              </a:rPr>
              <a:t>Texas Republic</a:t>
            </a: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3" name="Shape 203"/>
        <p:cNvGrpSpPr/>
        <p:nvPr/>
      </p:nvGrpSpPr>
      <p:grpSpPr>
        <a:xfrm>
          <a:off x="0" y="0"/>
          <a:ext cx="0" cy="0"/>
          <a:chOff x="0" y="0"/>
          <a:chExt cx="0" cy="0"/>
        </a:xfrm>
      </p:grpSpPr>
      <p:sp>
        <p:nvSpPr>
          <p:cNvPr id="204" name="Shape 204"/>
          <p:cNvSpPr txBox="1"/>
          <p:nvPr>
            <p:ph idx="1" type="body"/>
          </p:nvPr>
        </p:nvSpPr>
        <p:spPr>
          <a:xfrm>
            <a:off x="228600" y="1143000"/>
            <a:ext cx="8610599" cy="5333999"/>
          </a:xfrm>
          <a:prstGeom prst="rect">
            <a:avLst/>
          </a:prstGeom>
          <a:noFill/>
          <a:ln>
            <a:noFill/>
          </a:ln>
        </p:spPr>
        <p:txBody>
          <a:bodyPr anchorCtr="0" anchor="t" bIns="45700" lIns="91425" rIns="91425" tIns="45700">
            <a:noAutofit/>
          </a:bodyPr>
          <a:lstStyle/>
          <a:p>
            <a:pPr indent="-273050" lvl="0" marL="273050" marR="0" rtl="0" algn="l">
              <a:lnSpc>
                <a:spcPct val="100000"/>
              </a:lnSpc>
              <a:spcBef>
                <a:spcPts val="0"/>
              </a:spcBef>
              <a:spcAft>
                <a:spcPts val="0"/>
              </a:spcAft>
              <a:buClr>
                <a:schemeClr val="accent2"/>
              </a:buClr>
              <a:buSzPct val="85000"/>
              <a:buFont typeface="Noto Sans Symbols"/>
              <a:buChar char="●"/>
            </a:pPr>
            <a:r>
              <a:rPr b="0" baseline="0" i="0" lang="en-US" sz="2400" u="none" cap="none" strike="noStrike">
                <a:solidFill>
                  <a:schemeClr val="lt1"/>
                </a:solidFill>
                <a:latin typeface="Merriweather"/>
                <a:ea typeface="Merriweather"/>
                <a:cs typeface="Merriweather"/>
                <a:sym typeface="Merriweather"/>
              </a:rPr>
              <a:t>Pres. John Tyler:  unelected, expelled from own party</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400" u="none" cap="none" strike="noStrike">
                <a:solidFill>
                  <a:schemeClr val="lt1"/>
                </a:solidFill>
                <a:latin typeface="Merriweather"/>
                <a:ea typeface="Merriweather"/>
                <a:cs typeface="Merriweather"/>
                <a:sym typeface="Merriweather"/>
              </a:rPr>
              <a:t>Hoped to ride Texas issue to popularity</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400" u="none" cap="none" strike="noStrike">
                <a:solidFill>
                  <a:schemeClr val="lt1"/>
                </a:solidFill>
                <a:latin typeface="Merriweather"/>
                <a:ea typeface="Merriweather"/>
                <a:cs typeface="Merriweather"/>
                <a:sym typeface="Merriweather"/>
              </a:rPr>
              <a:t>Proposes treaty of annexation, but Senate rejects in June, 1844</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400" u="none" cap="none" strike="noStrike">
                <a:solidFill>
                  <a:schemeClr val="lt1"/>
                </a:solidFill>
                <a:latin typeface="Merriweather"/>
                <a:ea typeface="Merriweather"/>
                <a:cs typeface="Merriweather"/>
                <a:sym typeface="Merriweather"/>
              </a:rPr>
              <a:t>Whigs running Henry Clay, anti-annexationist; pro-annexation forces maneuver at Dem. convention to nominate Polk over Van Buren</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400" u="none" cap="none" strike="noStrike">
                <a:solidFill>
                  <a:schemeClr val="lt1"/>
                </a:solidFill>
                <a:latin typeface="Merriweather"/>
                <a:ea typeface="Merriweather"/>
                <a:cs typeface="Merriweather"/>
                <a:sym typeface="Merriweather"/>
              </a:rPr>
              <a:t>Dem. platform— “reannexation of Texas”</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400" u="none" cap="none" strike="noStrike">
                <a:solidFill>
                  <a:schemeClr val="lt1"/>
                </a:solidFill>
                <a:latin typeface="Merriweather"/>
                <a:ea typeface="Merriweather"/>
                <a:cs typeface="Merriweather"/>
                <a:sym typeface="Merriweather"/>
              </a:rPr>
              <a:t>Polk wins slim victory, declares this a “mandate”</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400" u="none" cap="none" strike="noStrike">
                <a:solidFill>
                  <a:schemeClr val="lt1"/>
                </a:solidFill>
                <a:latin typeface="Merriweather"/>
                <a:ea typeface="Merriweather"/>
                <a:cs typeface="Merriweather"/>
                <a:sym typeface="Merriweather"/>
              </a:rPr>
              <a:t>Tyler pushes Congress to pass joint annexation resolution—issue of slavery supposed to be renegotiated, but Tyler offers annexation on last day and scotches debate</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400" u="none" cap="none" strike="noStrike">
                <a:solidFill>
                  <a:schemeClr val="lt1"/>
                </a:solidFill>
                <a:latin typeface="Merriweather"/>
                <a:ea typeface="Merriweather"/>
                <a:cs typeface="Merriweather"/>
                <a:sym typeface="Merriweather"/>
              </a:rPr>
              <a:t>J. Q. Adams:  </a:t>
            </a:r>
            <a:r>
              <a:rPr b="0" baseline="0" i="1" lang="en-US" sz="2400" u="none" cap="none" strike="noStrike">
                <a:solidFill>
                  <a:schemeClr val="lt1"/>
                </a:solidFill>
                <a:latin typeface="Merriweather"/>
                <a:ea typeface="Merriweather"/>
                <a:cs typeface="Merriweather"/>
                <a:sym typeface="Merriweather"/>
              </a:rPr>
              <a:t>“the heaviest calamity that ever befell myself and my country”</a:t>
            </a:r>
          </a:p>
        </p:txBody>
      </p:sp>
      <p:sp>
        <p:nvSpPr>
          <p:cNvPr id="205" name="Shape 205"/>
          <p:cNvSpPr txBox="1"/>
          <p:nvPr>
            <p:ph type="title"/>
          </p:nvPr>
        </p:nvSpPr>
        <p:spPr>
          <a:xfrm>
            <a:off x="225425" y="152400"/>
            <a:ext cx="8461375" cy="1427162"/>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4200" u="none" cap="none" strike="noStrike">
                <a:solidFill>
                  <a:srgbClr val="F9F9F9"/>
                </a:solidFill>
                <a:latin typeface="Merriweather"/>
                <a:ea typeface="Merriweather"/>
                <a:cs typeface="Merriweather"/>
                <a:sym typeface="Merriweather"/>
              </a:rPr>
              <a:t>IV.  Annexation Crisis</a:t>
            </a:r>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9" name="Shape 209"/>
        <p:cNvGrpSpPr/>
        <p:nvPr/>
      </p:nvGrpSpPr>
      <p:grpSpPr>
        <a:xfrm>
          <a:off x="0" y="0"/>
          <a:ext cx="0" cy="0"/>
          <a:chOff x="0" y="0"/>
          <a:chExt cx="0" cy="0"/>
        </a:xfrm>
      </p:grpSpPr>
      <p:sp>
        <p:nvSpPr>
          <p:cNvPr id="210" name="Shape 210"/>
          <p:cNvSpPr txBox="1"/>
          <p:nvPr>
            <p:ph idx="1" type="body"/>
          </p:nvPr>
        </p:nvSpPr>
        <p:spPr>
          <a:xfrm>
            <a:off x="457200" y="1524000"/>
            <a:ext cx="8229600" cy="4572000"/>
          </a:xfrm>
          <a:prstGeom prst="rect">
            <a:avLst/>
          </a:prstGeom>
          <a:noFill/>
          <a:ln>
            <a:noFill/>
          </a:ln>
        </p:spPr>
        <p:txBody>
          <a:bodyPr anchorCtr="0" anchor="t" bIns="45700" lIns="91425" rIns="91425" tIns="45700">
            <a:noAutofit/>
          </a:bodyPr>
          <a:lstStyle/>
          <a:p>
            <a:pPr indent="-273050" lvl="0" marL="273050" marR="0" rtl="0" algn="l">
              <a:lnSpc>
                <a:spcPct val="100000"/>
              </a:lnSpc>
              <a:spcBef>
                <a:spcPts val="0"/>
              </a:spcBef>
              <a:spcAft>
                <a:spcPts val="0"/>
              </a:spcAft>
              <a:buClr>
                <a:schemeClr val="accent2"/>
              </a:buClr>
              <a:buSzPct val="85000"/>
              <a:buFont typeface="Noto Sans Symbols"/>
              <a:buChar char="●"/>
            </a:pPr>
            <a:r>
              <a:rPr b="0" baseline="0" i="0" lang="en-US" sz="2600" u="none" cap="none" strike="noStrike">
                <a:solidFill>
                  <a:schemeClr val="lt1"/>
                </a:solidFill>
                <a:latin typeface="Merriweather"/>
                <a:ea typeface="Merriweather"/>
                <a:cs typeface="Merriweather"/>
                <a:sym typeface="Merriweather"/>
              </a:rPr>
              <a:t>As US extends annexation offer, Mexico finally offers to recognize Texas Republic </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600" u="none" cap="none" strike="noStrike">
                <a:solidFill>
                  <a:schemeClr val="lt1"/>
                </a:solidFill>
                <a:latin typeface="Merriweather"/>
                <a:ea typeface="Merriweather"/>
                <a:cs typeface="Merriweather"/>
                <a:sym typeface="Merriweather"/>
              </a:rPr>
              <a:t>Texans considered both possibilities simultaneously--July, 1845 convention picks annexation to US by 51 to 1</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600" u="none" cap="none" strike="noStrike">
                <a:solidFill>
                  <a:schemeClr val="lt1"/>
                </a:solidFill>
                <a:latin typeface="Merriweather"/>
                <a:ea typeface="Merriweather"/>
                <a:cs typeface="Merriweather"/>
                <a:sym typeface="Merriweather"/>
              </a:rPr>
              <a:t>Feb, 1846—Texas President Anson Jones:  </a:t>
            </a:r>
            <a:r>
              <a:rPr b="0" baseline="0" i="1" lang="en-US" sz="2600" u="none" cap="none" strike="noStrike">
                <a:solidFill>
                  <a:schemeClr val="lt1"/>
                </a:solidFill>
                <a:latin typeface="Merriweather"/>
                <a:ea typeface="Merriweather"/>
                <a:cs typeface="Merriweather"/>
                <a:sym typeface="Merriweather"/>
              </a:rPr>
              <a:t>“the final act in this great drama is now performed; the Republic of Texas is no more.”</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600" u="none" cap="none" strike="noStrike">
                <a:solidFill>
                  <a:schemeClr val="lt1"/>
                </a:solidFill>
                <a:latin typeface="Merriweather"/>
                <a:ea typeface="Merriweather"/>
                <a:cs typeface="Merriweather"/>
                <a:sym typeface="Merriweather"/>
              </a:rPr>
              <a:t>Boundary dispute becomes pretext for war</a:t>
            </a:r>
          </a:p>
        </p:txBody>
      </p:sp>
      <p:sp>
        <p:nvSpPr>
          <p:cNvPr id="211" name="Shape 211"/>
          <p:cNvSpPr txBox="1"/>
          <p:nvPr>
            <p:ph type="title"/>
          </p:nvPr>
        </p:nvSpPr>
        <p:spPr>
          <a:xfrm>
            <a:off x="225425" y="152400"/>
            <a:ext cx="8461375" cy="150494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4200" u="none" cap="none" strike="noStrike">
                <a:solidFill>
                  <a:srgbClr val="F9F9F9"/>
                </a:solidFill>
                <a:latin typeface="Merriweather"/>
                <a:ea typeface="Merriweather"/>
                <a:cs typeface="Merriweather"/>
                <a:sym typeface="Merriweather"/>
              </a:rPr>
              <a:t>To war</a:t>
            </a:r>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5" name="Shape 215"/>
        <p:cNvGrpSpPr/>
        <p:nvPr/>
      </p:nvGrpSpPr>
      <p:grpSpPr>
        <a:xfrm>
          <a:off x="0" y="0"/>
          <a:ext cx="0" cy="0"/>
          <a:chOff x="0" y="0"/>
          <a:chExt cx="0" cy="0"/>
        </a:xfrm>
      </p:grpSpPr>
      <p:sp>
        <p:nvSpPr>
          <p:cNvPr id="216" name="Shape 216"/>
          <p:cNvSpPr txBox="1"/>
          <p:nvPr>
            <p:ph idx="1" type="body"/>
          </p:nvPr>
        </p:nvSpPr>
        <p:spPr>
          <a:xfrm>
            <a:off x="533400" y="3200400"/>
            <a:ext cx="8153399" cy="2895600"/>
          </a:xfrm>
          <a:prstGeom prst="rect">
            <a:avLst/>
          </a:prstGeom>
          <a:noFill/>
          <a:ln>
            <a:noFill/>
          </a:ln>
        </p:spPr>
        <p:txBody>
          <a:bodyPr anchorCtr="0" anchor="t" bIns="45700" lIns="91425" rIns="91425" tIns="45700">
            <a:noAutofit/>
          </a:bodyPr>
          <a:lstStyle/>
          <a:p>
            <a:pPr indent="-273050" lvl="0" marL="273050" marR="0" rtl="0" algn="l">
              <a:lnSpc>
                <a:spcPct val="100000"/>
              </a:lnSpc>
              <a:spcBef>
                <a:spcPts val="0"/>
              </a:spcBef>
              <a:spcAft>
                <a:spcPts val="0"/>
              </a:spcAft>
              <a:buClr>
                <a:schemeClr val="accent2"/>
              </a:buClr>
              <a:buSzPct val="85000"/>
              <a:buFont typeface="Noto Sans Symbols"/>
              <a:buChar char="●"/>
            </a:pPr>
            <a:r>
              <a:rPr b="0" baseline="0" i="1" lang="en-US" sz="2600" u="none" cap="none" strike="noStrike">
                <a:solidFill>
                  <a:schemeClr val="lt1"/>
                </a:solidFill>
                <a:latin typeface="Merriweather"/>
                <a:ea typeface="Merriweather"/>
                <a:cs typeface="Merriweather"/>
                <a:sym typeface="Merriweather"/>
              </a:rPr>
              <a:t>“The cup of forbearance had been exhausted even before the recent information from the frontier of the Del Norte. But now, after reiterated menaces, Mexico has passed the boundary of the United States, has invaded our territory and shed American blood on American soil.  She has proclaimed that hostilities have commenced, and that the two nations are now at war.”</a:t>
            </a:r>
          </a:p>
        </p:txBody>
      </p:sp>
      <p:sp>
        <p:nvSpPr>
          <p:cNvPr id="217" name="Shape 217"/>
          <p:cNvSpPr txBox="1"/>
          <p:nvPr>
            <p:ph type="title"/>
          </p:nvPr>
        </p:nvSpPr>
        <p:spPr>
          <a:xfrm>
            <a:off x="225425" y="152400"/>
            <a:ext cx="8461375" cy="150494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4200" u="none" cap="none" strike="noStrike">
                <a:solidFill>
                  <a:srgbClr val="F9F9F9"/>
                </a:solidFill>
                <a:latin typeface="Merriweather"/>
                <a:ea typeface="Merriweather"/>
                <a:cs typeface="Merriweather"/>
                <a:sym typeface="Merriweather"/>
              </a:rPr>
              <a:t>Polk’s message</a:t>
            </a:r>
          </a:p>
        </p:txBody>
      </p:sp>
      <p:pic>
        <p:nvPicPr>
          <p:cNvPr id="218" name="Shape 218"/>
          <p:cNvPicPr preferRelativeResize="0"/>
          <p:nvPr/>
        </p:nvPicPr>
        <p:blipFill rotWithShape="1">
          <a:blip r:embed="rId3">
            <a:alphaModFix/>
          </a:blip>
          <a:srcRect b="0" l="0" r="0" t="0"/>
          <a:stretch/>
        </p:blipFill>
        <p:spPr>
          <a:xfrm>
            <a:off x="7008811" y="0"/>
            <a:ext cx="2135186" cy="3108325"/>
          </a:xfrm>
          <a:prstGeom prst="rect">
            <a:avLst/>
          </a:prstGeom>
          <a:noFill/>
          <a:ln>
            <a:noFill/>
          </a:ln>
        </p:spPr>
      </p:pic>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2" name="Shape 222"/>
        <p:cNvGrpSpPr/>
        <p:nvPr/>
      </p:nvGrpSpPr>
      <p:grpSpPr>
        <a:xfrm>
          <a:off x="0" y="0"/>
          <a:ext cx="0" cy="0"/>
          <a:chOff x="0" y="0"/>
          <a:chExt cx="0" cy="0"/>
        </a:xfrm>
      </p:grpSpPr>
      <p:sp>
        <p:nvSpPr>
          <p:cNvPr id="223" name="Shape 223"/>
          <p:cNvSpPr txBox="1"/>
          <p:nvPr>
            <p:ph idx="1" type="body"/>
          </p:nvPr>
        </p:nvSpPr>
        <p:spPr>
          <a:xfrm>
            <a:off x="457200" y="1524000"/>
            <a:ext cx="8229600" cy="4572000"/>
          </a:xfrm>
          <a:prstGeom prst="rect">
            <a:avLst/>
          </a:prstGeom>
          <a:noFill/>
          <a:ln>
            <a:noFill/>
          </a:ln>
        </p:spPr>
        <p:txBody>
          <a:bodyPr anchorCtr="0" anchor="t" bIns="45700" lIns="91425" rIns="91425" tIns="45700">
            <a:noAutofit/>
          </a:bodyPr>
          <a:lstStyle/>
          <a:p>
            <a:pPr indent="-273050" lvl="0" marL="273050" marR="0" rtl="0" algn="l">
              <a:lnSpc>
                <a:spcPct val="90000"/>
              </a:lnSpc>
              <a:spcBef>
                <a:spcPts val="0"/>
              </a:spcBef>
              <a:spcAft>
                <a:spcPts val="0"/>
              </a:spcAft>
              <a:buClr>
                <a:schemeClr val="accent2"/>
              </a:buClr>
              <a:buSzPct val="85000"/>
              <a:buFont typeface="Arial"/>
              <a:buChar char="•"/>
            </a:pPr>
            <a:r>
              <a:rPr b="0" baseline="0" i="0" lang="en-US" sz="2400" u="none" cap="none" strike="noStrike">
                <a:solidFill>
                  <a:schemeClr val="lt1"/>
                </a:solidFill>
                <a:latin typeface="Merriweather"/>
                <a:ea typeface="Merriweather"/>
                <a:cs typeface="Merriweather"/>
                <a:sym typeface="Merriweather"/>
              </a:rPr>
              <a:t>Polk idolized Jackson</a:t>
            </a:r>
          </a:p>
          <a:p>
            <a:pPr indent="-273050" lvl="0" marL="273050" marR="0" rtl="0" algn="l">
              <a:lnSpc>
                <a:spcPct val="90000"/>
              </a:lnSpc>
              <a:spcBef>
                <a:spcPts val="600"/>
              </a:spcBef>
              <a:spcAft>
                <a:spcPts val="0"/>
              </a:spcAft>
              <a:buClr>
                <a:schemeClr val="accent2"/>
              </a:buClr>
              <a:buSzPct val="85000"/>
              <a:buFont typeface="Arial"/>
              <a:buChar char="•"/>
            </a:pPr>
            <a:r>
              <a:rPr b="0" baseline="0" i="0" lang="en-US" sz="2400" u="none" cap="none" strike="noStrike">
                <a:solidFill>
                  <a:schemeClr val="lt1"/>
                </a:solidFill>
                <a:latin typeface="Merriweather"/>
                <a:ea typeface="Merriweather"/>
                <a:cs typeface="Merriweather"/>
                <a:sym typeface="Merriweather"/>
              </a:rPr>
              <a:t>Sought to annex Texas and purchase California</a:t>
            </a:r>
          </a:p>
          <a:p>
            <a:pPr indent="-273050" lvl="0" marL="273050" marR="0" rtl="0" algn="l">
              <a:lnSpc>
                <a:spcPct val="90000"/>
              </a:lnSpc>
              <a:spcBef>
                <a:spcPts val="600"/>
              </a:spcBef>
              <a:spcAft>
                <a:spcPts val="0"/>
              </a:spcAft>
              <a:buClr>
                <a:schemeClr val="accent2"/>
              </a:buClr>
              <a:buSzPct val="85000"/>
              <a:buFont typeface="Arial"/>
              <a:buChar char="•"/>
            </a:pPr>
            <a:r>
              <a:rPr b="0" baseline="0" i="0" lang="en-US" sz="2400" u="none" cap="none" strike="noStrike">
                <a:solidFill>
                  <a:schemeClr val="lt1"/>
                </a:solidFill>
                <a:latin typeface="Merriweather"/>
                <a:ea typeface="Merriweather"/>
                <a:cs typeface="Merriweather"/>
                <a:sym typeface="Merriweather"/>
              </a:rPr>
              <a:t>Mexican troops, angered by arrogant proposal made by diplomat Slidell, fire on Zachary Taylor’s forces in disputed territory</a:t>
            </a:r>
          </a:p>
          <a:p>
            <a:pPr indent="-273050" lvl="0" marL="273050" marR="0" rtl="0" algn="l">
              <a:lnSpc>
                <a:spcPct val="90000"/>
              </a:lnSpc>
              <a:spcBef>
                <a:spcPts val="600"/>
              </a:spcBef>
              <a:spcAft>
                <a:spcPts val="0"/>
              </a:spcAft>
              <a:buClr>
                <a:schemeClr val="accent2"/>
              </a:buClr>
              <a:buSzPct val="85000"/>
              <a:buFont typeface="Arial"/>
              <a:buChar char="•"/>
            </a:pPr>
            <a:r>
              <a:rPr b="0" baseline="0" i="0" lang="en-US" sz="2400" u="none" cap="none" strike="noStrike">
                <a:solidFill>
                  <a:schemeClr val="lt1"/>
                </a:solidFill>
                <a:latin typeface="Merriweather"/>
                <a:ea typeface="Merriweather"/>
                <a:cs typeface="Merriweather"/>
                <a:sym typeface="Merriweather"/>
              </a:rPr>
              <a:t>Polk, invoking need to protect national  honor, pushes war declaration through Congress</a:t>
            </a:r>
          </a:p>
          <a:p>
            <a:pPr indent="-273050" lvl="0" marL="273050" marR="0" rtl="0" algn="l">
              <a:lnSpc>
                <a:spcPct val="90000"/>
              </a:lnSpc>
              <a:spcBef>
                <a:spcPts val="600"/>
              </a:spcBef>
              <a:spcAft>
                <a:spcPts val="0"/>
              </a:spcAft>
              <a:buClr>
                <a:schemeClr val="accent2"/>
              </a:buClr>
              <a:buSzPct val="85000"/>
              <a:buFont typeface="Arial"/>
              <a:buChar char="•"/>
            </a:pPr>
            <a:r>
              <a:rPr b="0" baseline="0" i="0" lang="en-US" sz="2400" u="none" cap="none" strike="noStrike">
                <a:solidFill>
                  <a:schemeClr val="lt1"/>
                </a:solidFill>
                <a:latin typeface="Merriweather"/>
                <a:ea typeface="Merriweather"/>
                <a:cs typeface="Merriweather"/>
                <a:sym typeface="Merriweather"/>
              </a:rPr>
              <a:t>Greeted w/ enthusiasm—Boston </a:t>
            </a:r>
            <a:r>
              <a:rPr b="0" baseline="0" i="1" lang="en-US" sz="2400" u="none" cap="none" strike="noStrike">
                <a:solidFill>
                  <a:schemeClr val="lt1"/>
                </a:solidFill>
                <a:latin typeface="Merriweather"/>
                <a:ea typeface="Merriweather"/>
                <a:cs typeface="Merriweather"/>
                <a:sym typeface="Merriweather"/>
              </a:rPr>
              <a:t>Times</a:t>
            </a:r>
            <a:r>
              <a:rPr b="0" baseline="0" i="0" lang="en-US" sz="2400" u="none" cap="none" strike="noStrike">
                <a:solidFill>
                  <a:schemeClr val="lt1"/>
                </a:solidFill>
                <a:latin typeface="Merriweather"/>
                <a:ea typeface="Merriweather"/>
                <a:cs typeface="Merriweather"/>
                <a:sym typeface="Merriweather"/>
              </a:rPr>
              <a:t> :  U. S. victory "must necessarily be a great blessing," would bring "peace into a land where the sword has always been the sole arbiter between factions,” introducing “the reign of law where license has existed for a generation." </a:t>
            </a:r>
          </a:p>
          <a:p>
            <a:pPr indent="-273050" lvl="0" marL="273050" marR="0" rtl="0" algn="l">
              <a:lnSpc>
                <a:spcPct val="90000"/>
              </a:lnSpc>
              <a:spcBef>
                <a:spcPts val="600"/>
              </a:spcBef>
              <a:spcAft>
                <a:spcPts val="0"/>
              </a:spcAft>
              <a:buClr>
                <a:schemeClr val="lt1"/>
              </a:buClr>
              <a:buFont typeface="Merriweather"/>
              <a:buNone/>
            </a:pPr>
            <a:r>
              <a:t/>
            </a:r>
            <a:endParaRPr b="0" baseline="0" i="0" sz="2400" u="none" cap="none" strike="noStrike">
              <a:solidFill>
                <a:schemeClr val="lt1"/>
              </a:solidFill>
              <a:latin typeface="Merriweather"/>
              <a:ea typeface="Merriweather"/>
              <a:cs typeface="Merriweather"/>
              <a:sym typeface="Merriweather"/>
            </a:endParaRPr>
          </a:p>
          <a:p>
            <a:pPr indent="0" lvl="0" marL="0" marR="0" rtl="0" algn="l">
              <a:spcBef>
                <a:spcPts val="0"/>
              </a:spcBef>
              <a:buNone/>
            </a:pPr>
            <a:r>
              <a:t/>
            </a:r>
            <a:endParaRPr b="0" baseline="0" i="0" sz="2400" u="none" cap="none" strike="noStrike">
              <a:solidFill>
                <a:schemeClr val="lt1"/>
              </a:solidFill>
              <a:latin typeface="Merriweather"/>
              <a:ea typeface="Merriweather"/>
              <a:cs typeface="Merriweather"/>
              <a:sym typeface="Merriweather"/>
            </a:endParaRPr>
          </a:p>
        </p:txBody>
      </p:sp>
      <p:sp>
        <p:nvSpPr>
          <p:cNvPr id="224" name="Shape 224"/>
          <p:cNvSpPr txBox="1"/>
          <p:nvPr>
            <p:ph type="title"/>
          </p:nvPr>
        </p:nvSpPr>
        <p:spPr>
          <a:xfrm>
            <a:off x="225425" y="152400"/>
            <a:ext cx="8461375" cy="150494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4200" u="none" cap="none" strike="noStrike">
                <a:solidFill>
                  <a:srgbClr val="F9F9F9"/>
                </a:solidFill>
                <a:latin typeface="Merriweather"/>
                <a:ea typeface="Merriweather"/>
                <a:cs typeface="Merriweather"/>
                <a:sym typeface="Merriweather"/>
              </a:rPr>
              <a:t>V.  Presidential politics in war-time</a:t>
            </a:r>
          </a:p>
        </p:txBody>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8" name="Shape 228"/>
        <p:cNvGrpSpPr/>
        <p:nvPr/>
      </p:nvGrpSpPr>
      <p:grpSpPr>
        <a:xfrm>
          <a:off x="0" y="0"/>
          <a:ext cx="0" cy="0"/>
          <a:chOff x="0" y="0"/>
          <a:chExt cx="0" cy="0"/>
        </a:xfrm>
      </p:grpSpPr>
      <p:sp>
        <p:nvSpPr>
          <p:cNvPr id="229" name="Shape 229"/>
          <p:cNvSpPr txBox="1"/>
          <p:nvPr>
            <p:ph idx="1" type="body"/>
          </p:nvPr>
        </p:nvSpPr>
        <p:spPr>
          <a:xfrm>
            <a:off x="457200" y="1524000"/>
            <a:ext cx="8229600" cy="4572000"/>
          </a:xfrm>
          <a:prstGeom prst="rect">
            <a:avLst/>
          </a:prstGeom>
          <a:noFill/>
          <a:ln>
            <a:noFill/>
          </a:ln>
        </p:spPr>
        <p:txBody>
          <a:bodyPr anchorCtr="0" anchor="t" bIns="45700" lIns="91425" rIns="91425" tIns="45700">
            <a:noAutofit/>
          </a:bodyPr>
          <a:lstStyle/>
          <a:p>
            <a:pPr indent="-273050" lvl="0" marL="273050" marR="0" rtl="0" algn="l">
              <a:lnSpc>
                <a:spcPct val="100000"/>
              </a:lnSpc>
              <a:spcBef>
                <a:spcPts val="0"/>
              </a:spcBef>
              <a:spcAft>
                <a:spcPts val="0"/>
              </a:spcAft>
              <a:buClr>
                <a:schemeClr val="accent2"/>
              </a:buClr>
              <a:buSzPct val="85000"/>
              <a:buFont typeface="Arial"/>
              <a:buChar char="•"/>
            </a:pPr>
            <a:r>
              <a:rPr b="0" baseline="0" i="0" lang="en-US" sz="2600" u="none" cap="none" strike="noStrike">
                <a:solidFill>
                  <a:schemeClr val="lt1"/>
                </a:solidFill>
                <a:latin typeface="Merriweather"/>
                <a:ea typeface="Merriweather"/>
                <a:cs typeface="Merriweather"/>
                <a:sym typeface="Merriweather"/>
              </a:rPr>
              <a:t>Anti-war movement developed</a:t>
            </a:r>
          </a:p>
          <a:p>
            <a:pPr indent="-284162" lvl="1" marL="639762" marR="0" rtl="0" algn="l">
              <a:lnSpc>
                <a:spcPct val="100000"/>
              </a:lnSpc>
              <a:spcBef>
                <a:spcPts val="300"/>
              </a:spcBef>
              <a:spcAft>
                <a:spcPts val="0"/>
              </a:spcAft>
              <a:buClr>
                <a:srgbClr val="D6903D"/>
              </a:buClr>
              <a:buSzPct val="85000"/>
              <a:buFont typeface="Arial"/>
              <a:buChar char="•"/>
            </a:pPr>
            <a:r>
              <a:rPr b="0" baseline="0" i="0" lang="en-US" sz="2400" u="none" cap="none" strike="noStrike">
                <a:solidFill>
                  <a:schemeClr val="lt2"/>
                </a:solidFill>
                <a:latin typeface="Merriweather"/>
                <a:ea typeface="Merriweather"/>
                <a:cs typeface="Merriweather"/>
                <a:sym typeface="Merriweather"/>
              </a:rPr>
              <a:t>Garrison’s </a:t>
            </a:r>
            <a:r>
              <a:rPr b="0" baseline="0" i="1" lang="en-US" sz="2400" u="none" cap="none" strike="noStrike">
                <a:solidFill>
                  <a:schemeClr val="lt2"/>
                </a:solidFill>
                <a:latin typeface="Merriweather"/>
                <a:ea typeface="Merriweather"/>
                <a:cs typeface="Merriweather"/>
                <a:sym typeface="Merriweather"/>
              </a:rPr>
              <a:t>Liberator</a:t>
            </a:r>
            <a:r>
              <a:rPr b="0" baseline="0" i="0" lang="en-US" sz="2400" u="none" cap="none" strike="noStrike">
                <a:solidFill>
                  <a:schemeClr val="lt2"/>
                </a:solidFill>
                <a:latin typeface="Merriweather"/>
                <a:ea typeface="Merriweather"/>
                <a:cs typeface="Merriweather"/>
                <a:sym typeface="Merriweather"/>
              </a:rPr>
              <a:t>:  "Every lover of Freedom and humanity throughout the world must wish them the most triumphant success." </a:t>
            </a:r>
          </a:p>
          <a:p>
            <a:pPr indent="-284162" lvl="1" marL="639762" marR="0" rtl="0" algn="l">
              <a:lnSpc>
                <a:spcPct val="100000"/>
              </a:lnSpc>
              <a:spcBef>
                <a:spcPts val="300"/>
              </a:spcBef>
              <a:spcAft>
                <a:spcPts val="0"/>
              </a:spcAft>
              <a:buClr>
                <a:srgbClr val="D6903D"/>
              </a:buClr>
              <a:buSzPct val="85000"/>
              <a:buFont typeface="Arial"/>
              <a:buChar char="•"/>
            </a:pPr>
            <a:r>
              <a:rPr b="0" baseline="0" i="0" lang="en-US" sz="2400" u="none" cap="none" strike="noStrike">
                <a:solidFill>
                  <a:schemeClr val="lt2"/>
                </a:solidFill>
                <a:latin typeface="Merriweather"/>
                <a:ea typeface="Merriweather"/>
                <a:cs typeface="Merriweather"/>
                <a:sym typeface="Merriweather"/>
              </a:rPr>
              <a:t>Closely linked to slavery</a:t>
            </a:r>
          </a:p>
          <a:p>
            <a:pPr indent="-284162" lvl="1" marL="639762" marR="0" rtl="0" algn="l">
              <a:lnSpc>
                <a:spcPct val="100000"/>
              </a:lnSpc>
              <a:spcBef>
                <a:spcPts val="300"/>
              </a:spcBef>
              <a:spcAft>
                <a:spcPts val="0"/>
              </a:spcAft>
              <a:buClr>
                <a:srgbClr val="D6903D"/>
              </a:buClr>
              <a:buSzPct val="85000"/>
              <a:buFont typeface="Arial"/>
              <a:buChar char="•"/>
            </a:pPr>
            <a:r>
              <a:rPr b="0" baseline="0" i="0" lang="en-US" sz="2400" u="none" cap="none" strike="noStrike">
                <a:solidFill>
                  <a:schemeClr val="lt2"/>
                </a:solidFill>
                <a:latin typeface="Merriweather"/>
                <a:ea typeface="Merriweather"/>
                <a:cs typeface="Merriweather"/>
                <a:sym typeface="Merriweather"/>
              </a:rPr>
              <a:t>Led by Whigs</a:t>
            </a:r>
          </a:p>
          <a:p>
            <a:pPr indent="-284162" lvl="1" marL="639762" marR="0" rtl="0" algn="l">
              <a:lnSpc>
                <a:spcPct val="100000"/>
              </a:lnSpc>
              <a:spcBef>
                <a:spcPts val="300"/>
              </a:spcBef>
              <a:spcAft>
                <a:spcPts val="0"/>
              </a:spcAft>
              <a:buClr>
                <a:srgbClr val="D6903D"/>
              </a:buClr>
              <a:buSzPct val="85000"/>
              <a:buFont typeface="Arial"/>
              <a:buChar char="•"/>
            </a:pPr>
            <a:r>
              <a:rPr b="0" baseline="0" i="0" lang="en-US" sz="2400" u="none" cap="none" strike="noStrike">
                <a:solidFill>
                  <a:schemeClr val="lt2"/>
                </a:solidFill>
                <a:latin typeface="Merriweather"/>
                <a:ea typeface="Merriweather"/>
                <a:cs typeface="Merriweather"/>
                <a:sym typeface="Merriweather"/>
              </a:rPr>
              <a:t>Whig generals Taylor and Scott became heroes, but Polk lambasted</a:t>
            </a:r>
          </a:p>
        </p:txBody>
      </p:sp>
      <p:sp>
        <p:nvSpPr>
          <p:cNvPr id="230" name="Shape 230"/>
          <p:cNvSpPr txBox="1"/>
          <p:nvPr>
            <p:ph type="title"/>
          </p:nvPr>
        </p:nvSpPr>
        <p:spPr>
          <a:xfrm>
            <a:off x="225425" y="152400"/>
            <a:ext cx="8461375" cy="150494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4200" u="none" cap="none" strike="noStrike">
                <a:solidFill>
                  <a:srgbClr val="F9F9F9"/>
                </a:solidFill>
                <a:latin typeface="Merriweather"/>
                <a:ea typeface="Merriweather"/>
                <a:cs typeface="Merriweather"/>
                <a:sym typeface="Merriweather"/>
              </a:rPr>
              <a:t>Opposition</a:t>
            </a:r>
          </a:p>
        </p:txBody>
      </p:sp>
      <p:pic>
        <p:nvPicPr>
          <p:cNvPr id="231" name="Shape 231"/>
          <p:cNvPicPr preferRelativeResize="0"/>
          <p:nvPr/>
        </p:nvPicPr>
        <p:blipFill rotWithShape="1">
          <a:blip r:embed="rId3">
            <a:alphaModFix/>
          </a:blip>
          <a:srcRect b="0" l="0" r="0" t="0"/>
          <a:stretch/>
        </p:blipFill>
        <p:spPr>
          <a:xfrm>
            <a:off x="7086600" y="4322762"/>
            <a:ext cx="2057400" cy="2535237"/>
          </a:xfrm>
          <a:prstGeom prst="rect">
            <a:avLst/>
          </a:prstGeom>
          <a:noFill/>
          <a:ln>
            <a:noFill/>
          </a:ln>
        </p:spPr>
      </p:pic>
      <p:pic>
        <p:nvPicPr>
          <p:cNvPr id="232" name="Shape 232"/>
          <p:cNvPicPr preferRelativeResize="0"/>
          <p:nvPr/>
        </p:nvPicPr>
        <p:blipFill rotWithShape="1">
          <a:blip r:embed="rId4">
            <a:alphaModFix/>
          </a:blip>
          <a:srcRect b="0" l="0" r="0" t="0"/>
          <a:stretch/>
        </p:blipFill>
        <p:spPr>
          <a:xfrm>
            <a:off x="7010400" y="228600"/>
            <a:ext cx="2133599" cy="1897062"/>
          </a:xfrm>
          <a:prstGeom prst="rect">
            <a:avLst/>
          </a:prstGeom>
          <a:noFill/>
          <a:ln>
            <a:noFill/>
          </a:ln>
        </p:spPr>
      </p:pic>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6" name="Shape 236"/>
        <p:cNvGrpSpPr/>
        <p:nvPr/>
      </p:nvGrpSpPr>
      <p:grpSpPr>
        <a:xfrm>
          <a:off x="0" y="0"/>
          <a:ext cx="0" cy="0"/>
          <a:chOff x="0" y="0"/>
          <a:chExt cx="0" cy="0"/>
        </a:xfrm>
      </p:grpSpPr>
      <p:pic>
        <p:nvPicPr>
          <p:cNvPr id="237" name="Shape 237"/>
          <p:cNvPicPr preferRelativeResize="0"/>
          <p:nvPr>
            <p:ph idx="1" type="body"/>
          </p:nvPr>
        </p:nvPicPr>
        <p:blipFill rotWithShape="1">
          <a:blip r:embed="rId3">
            <a:alphaModFix/>
          </a:blip>
          <a:srcRect b="0" l="0" r="0" t="0"/>
          <a:stretch/>
        </p:blipFill>
        <p:spPr>
          <a:xfrm>
            <a:off x="4953000" y="304800"/>
            <a:ext cx="3809999" cy="6315075"/>
          </a:xfrm>
          <a:prstGeom prst="rect">
            <a:avLst/>
          </a:prstGeom>
          <a:noFill/>
          <a:ln>
            <a:noFill/>
          </a:ln>
        </p:spPr>
      </p:pic>
      <p:pic>
        <p:nvPicPr>
          <p:cNvPr id="238" name="Shape 238"/>
          <p:cNvPicPr preferRelativeResize="0"/>
          <p:nvPr/>
        </p:nvPicPr>
        <p:blipFill rotWithShape="1">
          <a:blip r:embed="rId4">
            <a:alphaModFix/>
          </a:blip>
          <a:srcRect b="0" l="0" r="0" t="0"/>
          <a:stretch/>
        </p:blipFill>
        <p:spPr>
          <a:xfrm>
            <a:off x="228600" y="228600"/>
            <a:ext cx="4383087" cy="6400799"/>
          </a:xfrm>
          <a:prstGeom prst="rect">
            <a:avLst/>
          </a:prstGeom>
          <a:noFill/>
          <a:ln>
            <a:noFill/>
          </a:ln>
        </p:spPr>
      </p:pic>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2" name="Shape 242"/>
        <p:cNvGrpSpPr/>
        <p:nvPr/>
      </p:nvGrpSpPr>
      <p:grpSpPr>
        <a:xfrm>
          <a:off x="0" y="0"/>
          <a:ext cx="0" cy="0"/>
          <a:chOff x="0" y="0"/>
          <a:chExt cx="0" cy="0"/>
        </a:xfrm>
      </p:grpSpPr>
      <p:pic>
        <p:nvPicPr>
          <p:cNvPr id="243" name="Shape 243"/>
          <p:cNvPicPr preferRelativeResize="0"/>
          <p:nvPr/>
        </p:nvPicPr>
        <p:blipFill rotWithShape="1">
          <a:blip r:embed="rId3">
            <a:alphaModFix/>
          </a:blip>
          <a:srcRect b="0" l="0" r="0" t="0"/>
          <a:stretch/>
        </p:blipFill>
        <p:spPr>
          <a:xfrm>
            <a:off x="1295400" y="0"/>
            <a:ext cx="6564311" cy="6461124"/>
          </a:xfrm>
          <a:prstGeom prst="rect">
            <a:avLst/>
          </a:prstGeom>
          <a:noFill/>
          <a:ln>
            <a:noFill/>
          </a:ln>
        </p:spPr>
      </p:pic>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7" name="Shape 247"/>
        <p:cNvGrpSpPr/>
        <p:nvPr/>
      </p:nvGrpSpPr>
      <p:grpSpPr>
        <a:xfrm>
          <a:off x="0" y="0"/>
          <a:ext cx="0" cy="0"/>
          <a:chOff x="0" y="0"/>
          <a:chExt cx="0" cy="0"/>
        </a:xfrm>
      </p:grpSpPr>
      <p:pic>
        <p:nvPicPr>
          <p:cNvPr id="248" name="Shape 248"/>
          <p:cNvPicPr preferRelativeResize="0"/>
          <p:nvPr/>
        </p:nvPicPr>
        <p:blipFill rotWithShape="1">
          <a:blip r:embed="rId3">
            <a:alphaModFix/>
          </a:blip>
          <a:srcRect b="0" l="0" r="0" t="0"/>
          <a:stretch/>
        </p:blipFill>
        <p:spPr>
          <a:xfrm>
            <a:off x="4038600" y="0"/>
            <a:ext cx="5257799" cy="7469186"/>
          </a:xfrm>
          <a:prstGeom prst="rect">
            <a:avLst/>
          </a:prstGeom>
          <a:noFill/>
          <a:ln>
            <a:noFill/>
          </a:ln>
        </p:spPr>
      </p:pic>
      <p:pic>
        <p:nvPicPr>
          <p:cNvPr id="249" name="Shape 249"/>
          <p:cNvPicPr preferRelativeResize="0"/>
          <p:nvPr/>
        </p:nvPicPr>
        <p:blipFill rotWithShape="1">
          <a:blip r:embed="rId4">
            <a:alphaModFix/>
          </a:blip>
          <a:srcRect b="0" l="0" r="0" t="0"/>
          <a:stretch/>
        </p:blipFill>
        <p:spPr>
          <a:xfrm>
            <a:off x="228600" y="1447800"/>
            <a:ext cx="3457574" cy="4324349"/>
          </a:xfrm>
          <a:prstGeom prst="rect">
            <a:avLst/>
          </a:prstGeom>
          <a:noFill/>
          <a:ln>
            <a:noFill/>
          </a:ln>
        </p:spPr>
      </p:pic>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3" name="Shape 253"/>
        <p:cNvGrpSpPr/>
        <p:nvPr/>
      </p:nvGrpSpPr>
      <p:grpSpPr>
        <a:xfrm>
          <a:off x="0" y="0"/>
          <a:ext cx="0" cy="0"/>
          <a:chOff x="0" y="0"/>
          <a:chExt cx="0" cy="0"/>
        </a:xfrm>
      </p:grpSpPr>
      <p:pic>
        <p:nvPicPr>
          <p:cNvPr id="254" name="Shape 254"/>
          <p:cNvPicPr preferRelativeResize="0"/>
          <p:nvPr/>
        </p:nvPicPr>
        <p:blipFill rotWithShape="1">
          <a:blip r:embed="rId3">
            <a:alphaModFix/>
          </a:blip>
          <a:srcRect b="0" l="0" r="0" t="0"/>
          <a:stretch/>
        </p:blipFill>
        <p:spPr>
          <a:xfrm>
            <a:off x="457200" y="609600"/>
            <a:ext cx="7619999" cy="4572000"/>
          </a:xfrm>
          <a:prstGeom prst="rect">
            <a:avLst/>
          </a:prstGeom>
          <a:noFill/>
          <a:ln>
            <a:noFill/>
          </a:ln>
        </p:spPr>
      </p:pic>
      <p:sp>
        <p:nvSpPr>
          <p:cNvPr id="255" name="Shape 255"/>
          <p:cNvSpPr txBox="1"/>
          <p:nvPr/>
        </p:nvSpPr>
        <p:spPr>
          <a:xfrm>
            <a:off x="2362200" y="6096000"/>
            <a:ext cx="1554162" cy="369886"/>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Calibri"/>
              <a:buNone/>
            </a:pPr>
            <a:r>
              <a:rPr b="0" baseline="0" i="0" lang="en-US" sz="1800" u="none" cap="none" strike="noStrike">
                <a:solidFill>
                  <a:schemeClr val="lt1"/>
                </a:solidFill>
                <a:latin typeface="Calibri"/>
                <a:ea typeface="Calibri"/>
                <a:cs typeface="Calibri"/>
                <a:sym typeface="Calibri"/>
              </a:rPr>
              <a:t>Santa Fe, 1848</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8" name="Shape 88"/>
        <p:cNvGrpSpPr/>
        <p:nvPr/>
      </p:nvGrpSpPr>
      <p:grpSpPr>
        <a:xfrm>
          <a:off x="0" y="0"/>
          <a:ext cx="0" cy="0"/>
          <a:chOff x="0" y="0"/>
          <a:chExt cx="0" cy="0"/>
        </a:xfrm>
      </p:grpSpPr>
      <p:sp>
        <p:nvSpPr>
          <p:cNvPr id="89" name="Shape 89"/>
          <p:cNvSpPr txBox="1"/>
          <p:nvPr>
            <p:ph idx="1" type="body"/>
          </p:nvPr>
        </p:nvSpPr>
        <p:spPr>
          <a:xfrm>
            <a:off x="457200" y="1524000"/>
            <a:ext cx="8229600" cy="4572000"/>
          </a:xfrm>
          <a:prstGeom prst="rect">
            <a:avLst/>
          </a:prstGeom>
          <a:noFill/>
          <a:ln>
            <a:noFill/>
          </a:ln>
        </p:spPr>
        <p:txBody>
          <a:bodyPr anchorCtr="0" anchor="t" bIns="45700" lIns="91425" rIns="91425" tIns="45700">
            <a:noAutofit/>
          </a:bodyPr>
          <a:lstStyle/>
          <a:p>
            <a:pPr indent="-273050" lvl="0" marL="273050" marR="0" rtl="0" algn="l">
              <a:lnSpc>
                <a:spcPct val="100000"/>
              </a:lnSpc>
              <a:spcBef>
                <a:spcPts val="0"/>
              </a:spcBef>
              <a:spcAft>
                <a:spcPts val="0"/>
              </a:spcAft>
              <a:buClr>
                <a:schemeClr val="accent2"/>
              </a:buClr>
              <a:buSzPct val="85000"/>
              <a:buFont typeface="Noto Sans Symbols"/>
              <a:buChar char="●"/>
            </a:pPr>
            <a:r>
              <a:rPr b="0" baseline="0" i="0" lang="en-US" sz="2600" u="none" cap="none" strike="noStrike">
                <a:solidFill>
                  <a:schemeClr val="lt1"/>
                </a:solidFill>
                <a:latin typeface="Merriweather"/>
                <a:ea typeface="Merriweather"/>
                <a:cs typeface="Merriweather"/>
                <a:sym typeface="Merriweather"/>
              </a:rPr>
              <a:t>I.  Why War?</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600" u="none" cap="none" strike="noStrike">
                <a:solidFill>
                  <a:schemeClr val="lt1"/>
                </a:solidFill>
                <a:latin typeface="Merriweather"/>
                <a:ea typeface="Merriweather"/>
                <a:cs typeface="Merriweather"/>
                <a:sym typeface="Merriweather"/>
              </a:rPr>
              <a:t>II.  Borderlands context</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600" u="none" cap="none" strike="noStrike">
                <a:solidFill>
                  <a:schemeClr val="lt1"/>
                </a:solidFill>
                <a:latin typeface="Merriweather"/>
                <a:ea typeface="Merriweather"/>
                <a:cs typeface="Merriweather"/>
                <a:sym typeface="Merriweather"/>
              </a:rPr>
              <a:t>III.  Settlement and Revolution in Texas</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600" u="none" cap="none" strike="noStrike">
                <a:solidFill>
                  <a:schemeClr val="lt1"/>
                </a:solidFill>
                <a:latin typeface="Merriweather"/>
                <a:ea typeface="Merriweather"/>
                <a:cs typeface="Merriweather"/>
                <a:sym typeface="Merriweather"/>
              </a:rPr>
              <a:t>IV.  Annexation Crisis </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600" u="none" cap="none" strike="noStrike">
                <a:solidFill>
                  <a:schemeClr val="lt1"/>
                </a:solidFill>
                <a:latin typeface="Merriweather"/>
                <a:ea typeface="Merriweather"/>
                <a:cs typeface="Merriweather"/>
                <a:sym typeface="Merriweather"/>
              </a:rPr>
              <a:t>V.  War</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600" u="none" cap="none" strike="noStrike">
                <a:solidFill>
                  <a:schemeClr val="lt1"/>
                </a:solidFill>
                <a:latin typeface="Merriweather"/>
                <a:ea typeface="Merriweather"/>
                <a:cs typeface="Merriweather"/>
                <a:sym typeface="Merriweather"/>
              </a:rPr>
              <a:t>VI.  Outcomes</a:t>
            </a:r>
          </a:p>
          <a:p>
            <a:pPr indent="-273050" lvl="0" marL="273050" marR="0" rtl="0" algn="l">
              <a:lnSpc>
                <a:spcPct val="100000"/>
              </a:lnSpc>
              <a:spcBef>
                <a:spcPts val="600"/>
              </a:spcBef>
              <a:spcAft>
                <a:spcPts val="0"/>
              </a:spcAft>
              <a:buClr>
                <a:schemeClr val="lt1"/>
              </a:buClr>
              <a:buFont typeface="Merriweather"/>
              <a:buNone/>
            </a:pPr>
            <a:r>
              <a:t/>
            </a:r>
            <a:endParaRPr b="0" baseline="0" i="0" sz="2600" u="none" cap="none" strike="noStrike">
              <a:solidFill>
                <a:schemeClr val="lt1"/>
              </a:solidFill>
              <a:latin typeface="Merriweather"/>
              <a:ea typeface="Merriweather"/>
              <a:cs typeface="Merriweather"/>
              <a:sym typeface="Merriweather"/>
            </a:endParaRPr>
          </a:p>
          <a:p>
            <a:pPr indent="0" lvl="0" marL="0" marR="0" rtl="0" algn="l">
              <a:spcBef>
                <a:spcPts val="0"/>
              </a:spcBef>
              <a:buNone/>
            </a:pPr>
            <a:r>
              <a:t/>
            </a:r>
            <a:endParaRPr b="0" baseline="0" i="0" sz="2600" u="none" cap="none" strike="noStrike">
              <a:solidFill>
                <a:schemeClr val="lt1"/>
              </a:solidFill>
              <a:latin typeface="Merriweather"/>
              <a:ea typeface="Merriweather"/>
              <a:cs typeface="Merriweather"/>
              <a:sym typeface="Merriweather"/>
            </a:endParaRPr>
          </a:p>
        </p:txBody>
      </p:sp>
      <p:sp>
        <p:nvSpPr>
          <p:cNvPr id="90" name="Shape 90"/>
          <p:cNvSpPr txBox="1"/>
          <p:nvPr>
            <p:ph type="title"/>
          </p:nvPr>
        </p:nvSpPr>
        <p:spPr>
          <a:xfrm>
            <a:off x="225425" y="152400"/>
            <a:ext cx="8461375" cy="150494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4200" u="none" cap="none" strike="noStrike">
                <a:solidFill>
                  <a:srgbClr val="F9F9F9"/>
                </a:solidFill>
                <a:latin typeface="Merriweather"/>
                <a:ea typeface="Merriweather"/>
                <a:cs typeface="Merriweather"/>
                <a:sym typeface="Merriweather"/>
              </a:rPr>
              <a:t>Outline</a:t>
            </a:r>
          </a:p>
        </p:txBody>
      </p:sp>
    </p:spTree>
  </p:cSld>
  <p:clrMapOvr>
    <a:masterClrMapping/>
  </p:clrMapOvr>
  <p:transition spd="slow">
    <p:cut/>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9" name="Shape 259"/>
        <p:cNvGrpSpPr/>
        <p:nvPr/>
      </p:nvGrpSpPr>
      <p:grpSpPr>
        <a:xfrm>
          <a:off x="0" y="0"/>
          <a:ext cx="0" cy="0"/>
          <a:chOff x="0" y="0"/>
          <a:chExt cx="0" cy="0"/>
        </a:xfrm>
      </p:grpSpPr>
      <p:sp>
        <p:nvSpPr>
          <p:cNvPr id="260" name="Shape 260"/>
          <p:cNvSpPr txBox="1"/>
          <p:nvPr>
            <p:ph idx="1" type="body"/>
          </p:nvPr>
        </p:nvSpPr>
        <p:spPr>
          <a:xfrm>
            <a:off x="457200" y="1524000"/>
            <a:ext cx="8229600" cy="4572000"/>
          </a:xfrm>
          <a:prstGeom prst="rect">
            <a:avLst/>
          </a:prstGeom>
          <a:noFill/>
          <a:ln>
            <a:noFill/>
          </a:ln>
        </p:spPr>
        <p:txBody>
          <a:bodyPr anchorCtr="0" anchor="t" bIns="45700" lIns="91425" rIns="91425" tIns="45700">
            <a:noAutofit/>
          </a:bodyPr>
          <a:lstStyle/>
          <a:p>
            <a:pPr indent="-273050" lvl="0" marL="273050" marR="0" rtl="0" algn="l">
              <a:lnSpc>
                <a:spcPct val="100000"/>
              </a:lnSpc>
              <a:spcBef>
                <a:spcPts val="0"/>
              </a:spcBef>
              <a:spcAft>
                <a:spcPts val="0"/>
              </a:spcAft>
              <a:buClr>
                <a:schemeClr val="accent2"/>
              </a:buClr>
              <a:buSzPct val="85000"/>
              <a:buFont typeface="Noto Sans Symbols"/>
              <a:buChar char="●"/>
            </a:pPr>
            <a:r>
              <a:rPr b="0" baseline="0" i="0" lang="en-US" sz="2400" u="none" cap="none" strike="noStrike">
                <a:solidFill>
                  <a:schemeClr val="lt1"/>
                </a:solidFill>
                <a:latin typeface="Merriweather"/>
                <a:ea typeface="Merriweather"/>
                <a:cs typeface="Merriweather"/>
                <a:sym typeface="Merriweather"/>
              </a:rPr>
              <a:t>Z. Taylor:  "It is our wish to see you liberated from despots, … to drive back the savage Cumanches, to prevent the renewal of their assaults, and to compel them to restore to you from captivity your long lost wives and children." </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400" u="none" cap="none" strike="noStrike">
                <a:solidFill>
                  <a:schemeClr val="lt1"/>
                </a:solidFill>
                <a:latin typeface="Merriweather"/>
                <a:ea typeface="Merriweather"/>
                <a:cs typeface="Merriweather"/>
                <a:sym typeface="Merriweather"/>
              </a:rPr>
              <a:t>Kearny:  "From the Mexican government you have never received protection. . . .  The Apaches and the Navajoes come down from the mountains and carry off your sheep, and even your women, whenever they please. My government will correct all this."</a:t>
            </a:r>
          </a:p>
        </p:txBody>
      </p:sp>
      <p:sp>
        <p:nvSpPr>
          <p:cNvPr id="261" name="Shape 261"/>
          <p:cNvSpPr txBox="1"/>
          <p:nvPr>
            <p:ph type="title"/>
          </p:nvPr>
        </p:nvSpPr>
        <p:spPr>
          <a:xfrm>
            <a:off x="261937" y="23811"/>
            <a:ext cx="8424862" cy="1592262"/>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3780" u="none" cap="none" strike="noStrike">
                <a:solidFill>
                  <a:srgbClr val="F9F9F9"/>
                </a:solidFill>
                <a:latin typeface="Merriweather"/>
                <a:ea typeface="Merriweather"/>
                <a:cs typeface="Merriweather"/>
                <a:sym typeface="Merriweather"/>
              </a:rPr>
              <a:t>American promises to northern Mexicans</a:t>
            </a:r>
          </a:p>
        </p:txBody>
      </p:sp>
    </p:spTree>
  </p:cSld>
  <p:clrMapOvr>
    <a:masterClrMapping/>
  </p:clrMapOvr>
  <p:transition spd="slow">
    <p:cut/>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5" name="Shape 265"/>
        <p:cNvGrpSpPr/>
        <p:nvPr/>
      </p:nvGrpSpPr>
      <p:grpSpPr>
        <a:xfrm>
          <a:off x="0" y="0"/>
          <a:ext cx="0" cy="0"/>
          <a:chOff x="0" y="0"/>
          <a:chExt cx="0" cy="0"/>
        </a:xfrm>
      </p:grpSpPr>
      <p:pic>
        <p:nvPicPr>
          <p:cNvPr id="266" name="Shape 266"/>
          <p:cNvPicPr preferRelativeResize="0"/>
          <p:nvPr/>
        </p:nvPicPr>
        <p:blipFill rotWithShape="1">
          <a:blip r:embed="rId3">
            <a:alphaModFix/>
          </a:blip>
          <a:srcRect b="0" l="0" r="0" t="0"/>
          <a:stretch/>
        </p:blipFill>
        <p:spPr>
          <a:xfrm>
            <a:off x="1752600" y="304800"/>
            <a:ext cx="5791200" cy="5140324"/>
          </a:xfrm>
          <a:prstGeom prst="rect">
            <a:avLst/>
          </a:prstGeom>
          <a:noFill/>
          <a:ln>
            <a:noFill/>
          </a:ln>
        </p:spPr>
      </p:pic>
      <p:sp>
        <p:nvSpPr>
          <p:cNvPr id="267" name="Shape 267"/>
          <p:cNvSpPr txBox="1"/>
          <p:nvPr/>
        </p:nvSpPr>
        <p:spPr>
          <a:xfrm>
            <a:off x="838200" y="5562600"/>
            <a:ext cx="8305799" cy="120015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Calibri"/>
              <a:buNone/>
            </a:pPr>
            <a:r>
              <a:rPr b="1" baseline="0" i="0" lang="en-US" sz="1800" u="none" cap="none" strike="noStrike">
                <a:solidFill>
                  <a:schemeClr val="lt1"/>
                </a:solidFill>
                <a:latin typeface="Calibri"/>
                <a:ea typeface="Calibri"/>
                <a:cs typeface="Calibri"/>
                <a:sym typeface="Calibri"/>
              </a:rPr>
              <a:t>A daguerreotype showing Major Lucien B. Webster's battery in the mountains north of Buena Vista, Mexico, following an important American victory in the Mexican War.  Pbs.org </a:t>
            </a:r>
            <a:br>
              <a:rPr b="1" baseline="0" i="0" lang="en-US" sz="1800" u="none" cap="none" strike="noStrike">
                <a:solidFill>
                  <a:schemeClr val="lt1"/>
                </a:solidFill>
                <a:latin typeface="Calibri"/>
                <a:ea typeface="Calibri"/>
                <a:cs typeface="Calibri"/>
                <a:sym typeface="Calibri"/>
              </a:rPr>
            </a:br>
          </a:p>
        </p:txBody>
      </p:sp>
    </p:spTree>
  </p:cSld>
  <p:clrMapOvr>
    <a:masterClrMapping/>
  </p:clrMapOvr>
  <p:transition spd="slow">
    <p:cut/>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1" name="Shape 271"/>
        <p:cNvGrpSpPr/>
        <p:nvPr/>
      </p:nvGrpSpPr>
      <p:grpSpPr>
        <a:xfrm>
          <a:off x="0" y="0"/>
          <a:ext cx="0" cy="0"/>
          <a:chOff x="0" y="0"/>
          <a:chExt cx="0" cy="0"/>
        </a:xfrm>
      </p:grpSpPr>
      <p:pic>
        <p:nvPicPr>
          <p:cNvPr id="272" name="Shape 272"/>
          <p:cNvPicPr preferRelativeResize="0"/>
          <p:nvPr/>
        </p:nvPicPr>
        <p:blipFill rotWithShape="1">
          <a:blip r:embed="rId3">
            <a:alphaModFix/>
          </a:blip>
          <a:srcRect b="0" l="0" r="0" t="0"/>
          <a:stretch/>
        </p:blipFill>
        <p:spPr>
          <a:xfrm>
            <a:off x="63500" y="-136525"/>
            <a:ext cx="9029700" cy="5714999"/>
          </a:xfrm>
          <a:prstGeom prst="rect">
            <a:avLst/>
          </a:prstGeom>
          <a:noFill/>
          <a:ln>
            <a:noFill/>
          </a:ln>
        </p:spPr>
      </p:pic>
      <p:sp>
        <p:nvSpPr>
          <p:cNvPr id="273" name="Shape 273"/>
          <p:cNvSpPr txBox="1"/>
          <p:nvPr/>
        </p:nvSpPr>
        <p:spPr>
          <a:xfrm>
            <a:off x="1676400" y="6096000"/>
            <a:ext cx="2611436" cy="369886"/>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Calibri"/>
              <a:buNone/>
            </a:pPr>
            <a:r>
              <a:rPr b="0" baseline="0" i="0" lang="en-US" sz="1800" u="none" cap="none" strike="noStrike">
                <a:solidFill>
                  <a:schemeClr val="lt1"/>
                </a:solidFill>
                <a:latin typeface="Calibri"/>
                <a:ea typeface="Calibri"/>
                <a:cs typeface="Calibri"/>
                <a:sym typeface="Calibri"/>
              </a:rPr>
              <a:t>Nebel, Battle of Contreras</a:t>
            </a:r>
          </a:p>
        </p:txBody>
      </p:sp>
    </p:spTree>
  </p:cSld>
  <p:clrMapOvr>
    <a:masterClrMapping/>
  </p:clrMapOvr>
  <p:transition spd="slow">
    <p:cut/>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7" name="Shape 277"/>
        <p:cNvGrpSpPr/>
        <p:nvPr/>
      </p:nvGrpSpPr>
      <p:grpSpPr>
        <a:xfrm>
          <a:off x="0" y="0"/>
          <a:ext cx="0" cy="0"/>
          <a:chOff x="0" y="0"/>
          <a:chExt cx="0" cy="0"/>
        </a:xfrm>
      </p:grpSpPr>
      <p:pic>
        <p:nvPicPr>
          <p:cNvPr id="278" name="Shape 278"/>
          <p:cNvPicPr preferRelativeResize="0"/>
          <p:nvPr/>
        </p:nvPicPr>
        <p:blipFill rotWithShape="1">
          <a:blip r:embed="rId3">
            <a:alphaModFix/>
          </a:blip>
          <a:srcRect b="0" l="0" r="0" t="0"/>
          <a:stretch/>
        </p:blipFill>
        <p:spPr>
          <a:xfrm>
            <a:off x="490537" y="1447800"/>
            <a:ext cx="7548562" cy="4838700"/>
          </a:xfrm>
          <a:prstGeom prst="rect">
            <a:avLst/>
          </a:prstGeom>
          <a:noFill/>
          <a:ln>
            <a:noFill/>
          </a:ln>
        </p:spPr>
      </p:pic>
    </p:spTree>
  </p:cSld>
  <p:clrMapOvr>
    <a:masterClrMapping/>
  </p:clrMapOvr>
  <p:transition spd="slow">
    <p:cut/>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2" name="Shape 282"/>
        <p:cNvGrpSpPr/>
        <p:nvPr/>
      </p:nvGrpSpPr>
      <p:grpSpPr>
        <a:xfrm>
          <a:off x="0" y="0"/>
          <a:ext cx="0" cy="0"/>
          <a:chOff x="0" y="0"/>
          <a:chExt cx="0" cy="0"/>
        </a:xfrm>
      </p:grpSpPr>
      <p:sp>
        <p:nvSpPr>
          <p:cNvPr id="283" name="Shape 283"/>
          <p:cNvSpPr txBox="1"/>
          <p:nvPr>
            <p:ph idx="1" type="body"/>
          </p:nvPr>
        </p:nvSpPr>
        <p:spPr>
          <a:xfrm>
            <a:off x="228600" y="1447800"/>
            <a:ext cx="6248399" cy="5257799"/>
          </a:xfrm>
          <a:prstGeom prst="rect">
            <a:avLst/>
          </a:prstGeom>
          <a:noFill/>
          <a:ln>
            <a:noFill/>
          </a:ln>
        </p:spPr>
        <p:txBody>
          <a:bodyPr anchorCtr="0" anchor="t" bIns="45700" lIns="91425" rIns="91425" tIns="45700">
            <a:noAutofit/>
          </a:bodyPr>
          <a:lstStyle/>
          <a:p>
            <a:pPr indent="-273050" lvl="0" marL="273050" marR="0" rtl="0" algn="l">
              <a:lnSpc>
                <a:spcPct val="100000"/>
              </a:lnSpc>
              <a:spcBef>
                <a:spcPts val="0"/>
              </a:spcBef>
              <a:spcAft>
                <a:spcPts val="0"/>
              </a:spcAft>
              <a:buClr>
                <a:schemeClr val="accent2"/>
              </a:buClr>
              <a:buSzPct val="85000"/>
              <a:buFont typeface="Arial"/>
              <a:buChar char="•"/>
            </a:pPr>
            <a:r>
              <a:rPr b="0" baseline="0" i="0" lang="en-US" sz="2600" u="none" cap="none" strike="noStrike">
                <a:solidFill>
                  <a:schemeClr val="lt1"/>
                </a:solidFill>
                <a:latin typeface="Merriweather"/>
                <a:ea typeface="Merriweather"/>
                <a:cs typeface="Merriweather"/>
                <a:sym typeface="Merriweather"/>
              </a:rPr>
              <a:t>Not ready for war—fewer than 5,500 soldiers in uniform, so Polk called up 50,000 volunteers</a:t>
            </a:r>
          </a:p>
          <a:p>
            <a:pPr indent="-273050" lvl="0" marL="273050" marR="0" rtl="0" algn="l">
              <a:lnSpc>
                <a:spcPct val="100000"/>
              </a:lnSpc>
              <a:spcBef>
                <a:spcPts val="600"/>
              </a:spcBef>
              <a:spcAft>
                <a:spcPts val="0"/>
              </a:spcAft>
              <a:buClr>
                <a:schemeClr val="accent2"/>
              </a:buClr>
              <a:buSzPct val="85000"/>
              <a:buFont typeface="Arial"/>
              <a:buChar char="•"/>
            </a:pPr>
            <a:r>
              <a:rPr b="0" baseline="0" i="0" lang="en-US" sz="2600" u="none" cap="none" strike="noStrike">
                <a:solidFill>
                  <a:schemeClr val="lt1"/>
                </a:solidFill>
                <a:latin typeface="Merriweather"/>
                <a:ea typeface="Merriweather"/>
                <a:cs typeface="Merriweather"/>
                <a:sym typeface="Merriweather"/>
              </a:rPr>
              <a:t>In all, 26,922 regulars and 73,260 volunteers served</a:t>
            </a:r>
          </a:p>
          <a:p>
            <a:pPr indent="-273050" lvl="0" marL="273050" marR="0" rtl="0" algn="l">
              <a:lnSpc>
                <a:spcPct val="100000"/>
              </a:lnSpc>
              <a:spcBef>
                <a:spcPts val="600"/>
              </a:spcBef>
              <a:spcAft>
                <a:spcPts val="0"/>
              </a:spcAft>
              <a:buClr>
                <a:schemeClr val="accent2"/>
              </a:buClr>
              <a:buSzPct val="85000"/>
              <a:buFont typeface="Arial"/>
              <a:buChar char="•"/>
            </a:pPr>
            <a:r>
              <a:rPr b="0" baseline="0" i="0" lang="en-US" sz="2600" u="none" cap="none" strike="noStrike">
                <a:solidFill>
                  <a:schemeClr val="lt1"/>
                </a:solidFill>
                <a:latin typeface="Merriweather"/>
                <a:ea typeface="Merriweather"/>
                <a:cs typeface="Merriweather"/>
                <a:sym typeface="Merriweather"/>
              </a:rPr>
              <a:t>Privates overwhelmingly foreign-born; San Patricio desertion</a:t>
            </a:r>
          </a:p>
          <a:p>
            <a:pPr indent="-273050" lvl="0" marL="273050" marR="0" rtl="0" algn="l">
              <a:lnSpc>
                <a:spcPct val="100000"/>
              </a:lnSpc>
              <a:spcBef>
                <a:spcPts val="600"/>
              </a:spcBef>
              <a:spcAft>
                <a:spcPts val="0"/>
              </a:spcAft>
              <a:buClr>
                <a:schemeClr val="accent2"/>
              </a:buClr>
              <a:buSzPct val="85000"/>
              <a:buFont typeface="Arial"/>
              <a:buChar char="•"/>
            </a:pPr>
            <a:r>
              <a:rPr b="0" baseline="0" i="0" lang="en-US" sz="2600" u="none" cap="none" strike="noStrike">
                <a:solidFill>
                  <a:schemeClr val="lt1"/>
                </a:solidFill>
                <a:latin typeface="Merriweather"/>
                <a:ea typeface="Merriweather"/>
                <a:cs typeface="Merriweather"/>
                <a:sym typeface="Merriweather"/>
              </a:rPr>
              <a:t>Tight clique of academy graduates offered excellent leadership</a:t>
            </a:r>
          </a:p>
          <a:p>
            <a:pPr indent="-273050" lvl="0" marL="273050" marR="0" rtl="0" algn="l">
              <a:lnSpc>
                <a:spcPct val="100000"/>
              </a:lnSpc>
              <a:spcBef>
                <a:spcPts val="600"/>
              </a:spcBef>
              <a:spcAft>
                <a:spcPts val="0"/>
              </a:spcAft>
              <a:buClr>
                <a:schemeClr val="accent2"/>
              </a:buClr>
              <a:buSzPct val="85000"/>
              <a:buFont typeface="Arial"/>
              <a:buChar char="•"/>
            </a:pPr>
            <a:r>
              <a:rPr b="0" baseline="0" i="0" lang="en-US" sz="2600" u="none" cap="none" strike="noStrike">
                <a:solidFill>
                  <a:schemeClr val="lt1"/>
                </a:solidFill>
                <a:latin typeface="Merriweather"/>
                <a:ea typeface="Merriweather"/>
                <a:cs typeface="Merriweather"/>
                <a:sym typeface="Merriweather"/>
              </a:rPr>
              <a:t>Great leaders of Civil War learned trade while serving under Zachary Taylor and Winfield Scott</a:t>
            </a:r>
          </a:p>
        </p:txBody>
      </p:sp>
      <p:sp>
        <p:nvSpPr>
          <p:cNvPr id="284" name="Shape 284"/>
          <p:cNvSpPr txBox="1"/>
          <p:nvPr>
            <p:ph type="title"/>
          </p:nvPr>
        </p:nvSpPr>
        <p:spPr>
          <a:xfrm>
            <a:off x="225425" y="152400"/>
            <a:ext cx="8461375" cy="150494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4200" u="none" cap="none" strike="noStrike">
                <a:solidFill>
                  <a:srgbClr val="F9F9F9"/>
                </a:solidFill>
                <a:latin typeface="Merriweather"/>
                <a:ea typeface="Merriweather"/>
                <a:cs typeface="Merriweather"/>
                <a:sym typeface="Merriweather"/>
              </a:rPr>
              <a:t>U. S. Army during War</a:t>
            </a:r>
          </a:p>
        </p:txBody>
      </p:sp>
      <p:pic>
        <p:nvPicPr>
          <p:cNvPr id="285" name="Shape 285"/>
          <p:cNvPicPr preferRelativeResize="0"/>
          <p:nvPr/>
        </p:nvPicPr>
        <p:blipFill rotWithShape="1">
          <a:blip r:embed="rId3">
            <a:alphaModFix/>
          </a:blip>
          <a:srcRect b="0" l="0" r="0" t="0"/>
          <a:stretch/>
        </p:blipFill>
        <p:spPr>
          <a:xfrm>
            <a:off x="6248400" y="1524000"/>
            <a:ext cx="2663824" cy="4038599"/>
          </a:xfrm>
          <a:prstGeom prst="rect">
            <a:avLst/>
          </a:prstGeom>
          <a:noFill/>
          <a:ln>
            <a:noFill/>
          </a:ln>
        </p:spPr>
      </p:pic>
    </p:spTree>
  </p:cSld>
  <p:clrMapOvr>
    <a:masterClrMapping/>
  </p:clrMapOvr>
  <p:transition spd="slow">
    <p:cut/>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9" name="Shape 289"/>
        <p:cNvGrpSpPr/>
        <p:nvPr/>
      </p:nvGrpSpPr>
      <p:grpSpPr>
        <a:xfrm>
          <a:off x="0" y="0"/>
          <a:ext cx="0" cy="0"/>
          <a:chOff x="0" y="0"/>
          <a:chExt cx="0" cy="0"/>
        </a:xfrm>
      </p:grpSpPr>
      <p:sp>
        <p:nvSpPr>
          <p:cNvPr id="290" name="Shape 290"/>
          <p:cNvSpPr txBox="1"/>
          <p:nvPr>
            <p:ph idx="1" type="body"/>
          </p:nvPr>
        </p:nvSpPr>
        <p:spPr>
          <a:xfrm>
            <a:off x="457200" y="1524000"/>
            <a:ext cx="8229600" cy="4572000"/>
          </a:xfrm>
          <a:prstGeom prst="rect">
            <a:avLst/>
          </a:prstGeom>
          <a:noFill/>
          <a:ln>
            <a:noFill/>
          </a:ln>
        </p:spPr>
        <p:txBody>
          <a:bodyPr anchorCtr="0" anchor="t" bIns="45700" lIns="91425" rIns="91425" tIns="45700">
            <a:noAutofit/>
          </a:bodyPr>
          <a:lstStyle/>
          <a:p>
            <a:pPr indent="-273050" lvl="0" marL="273050" marR="0" rtl="0" algn="l">
              <a:lnSpc>
                <a:spcPct val="100000"/>
              </a:lnSpc>
              <a:spcBef>
                <a:spcPts val="0"/>
              </a:spcBef>
              <a:spcAft>
                <a:spcPts val="0"/>
              </a:spcAft>
              <a:buClr>
                <a:schemeClr val="accent2"/>
              </a:buClr>
              <a:buSzPct val="85000"/>
              <a:buFont typeface="Noto Sans Symbols"/>
              <a:buChar char="●"/>
            </a:pPr>
            <a:r>
              <a:rPr b="0" baseline="0" i="0" lang="en-US" sz="2400" u="none" cap="none" strike="noStrike">
                <a:solidFill>
                  <a:schemeClr val="lt1"/>
                </a:solidFill>
                <a:latin typeface="Merriweather"/>
                <a:ea typeface="Merriweather"/>
                <a:cs typeface="Merriweather"/>
                <a:sym typeface="Merriweather"/>
              </a:rPr>
              <a:t>Larger at eve of war than U.S. forces</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400" u="none" cap="none" strike="noStrike">
                <a:solidFill>
                  <a:schemeClr val="lt1"/>
                </a:solidFill>
                <a:latin typeface="Merriweather"/>
                <a:ea typeface="Merriweather"/>
                <a:cs typeface="Merriweather"/>
                <a:sym typeface="Merriweather"/>
              </a:rPr>
              <a:t>Mostly draftees, resulting in much insubordination and foot-dragging</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400" u="none" cap="none" strike="noStrike">
                <a:solidFill>
                  <a:schemeClr val="lt1"/>
                </a:solidFill>
                <a:latin typeface="Merriweather"/>
                <a:ea typeface="Merriweather"/>
                <a:cs typeface="Merriweather"/>
                <a:sym typeface="Merriweather"/>
              </a:rPr>
              <a:t>One moderate Mexican politician:  “</a:t>
            </a:r>
            <a:r>
              <a:rPr b="0" baseline="0" i="1" lang="en-US" sz="2400" u="none" cap="none" strike="noStrike">
                <a:solidFill>
                  <a:schemeClr val="lt1"/>
                </a:solidFill>
                <a:latin typeface="Merriweather"/>
                <a:ea typeface="Merriweather"/>
                <a:cs typeface="Merriweather"/>
                <a:sym typeface="Merriweather"/>
              </a:rPr>
              <a:t>Strictly speaking, the army does not exist.  What today bears that name is only a mass of men without training and without weapons</a:t>
            </a:r>
            <a:r>
              <a:rPr b="0" baseline="0" i="0" lang="en-US" sz="2400" u="none" cap="none" strike="noStrike">
                <a:solidFill>
                  <a:schemeClr val="lt1"/>
                </a:solidFill>
                <a:latin typeface="Merriweather"/>
                <a:ea typeface="Merriweather"/>
                <a:cs typeface="Merriweather"/>
                <a:sym typeface="Merriweather"/>
              </a:rPr>
              <a:t>.”</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400" u="none" cap="none" strike="noStrike">
                <a:solidFill>
                  <a:schemeClr val="lt1"/>
                </a:solidFill>
                <a:latin typeface="Merriweather"/>
                <a:ea typeface="Merriweather"/>
                <a:cs typeface="Merriweather"/>
                <a:sym typeface="Merriweather"/>
              </a:rPr>
              <a:t>Poorly supplied</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400" u="none" cap="none" strike="noStrike">
                <a:solidFill>
                  <a:schemeClr val="lt1"/>
                </a:solidFill>
                <a:latin typeface="Merriweather"/>
                <a:ea typeface="Merriweather"/>
                <a:cs typeface="Merriweather"/>
                <a:sym typeface="Merriweather"/>
              </a:rPr>
              <a:t>Santa Anna’s march from San Luis Potosi to Buena Vista—5,000 of 20,000 perish from hunger, thirst, exhaustion, and exposure</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400" u="none" cap="none" strike="noStrike">
                <a:solidFill>
                  <a:schemeClr val="lt1"/>
                </a:solidFill>
                <a:latin typeface="Merriweather"/>
                <a:ea typeface="Merriweather"/>
                <a:cs typeface="Merriweather"/>
                <a:sym typeface="Merriweather"/>
              </a:rPr>
              <a:t>Supported by </a:t>
            </a:r>
            <a:r>
              <a:rPr b="0" baseline="0" i="1" lang="en-US" sz="2400" u="none" cap="none" strike="noStrike">
                <a:solidFill>
                  <a:schemeClr val="lt1"/>
                </a:solidFill>
                <a:latin typeface="Merriweather"/>
                <a:ea typeface="Merriweather"/>
                <a:cs typeface="Merriweather"/>
                <a:sym typeface="Merriweather"/>
              </a:rPr>
              <a:t>soldaderas, </a:t>
            </a:r>
            <a:r>
              <a:rPr b="0" baseline="0" i="0" lang="en-US" sz="2400" u="none" cap="none" strike="noStrike">
                <a:solidFill>
                  <a:schemeClr val="lt1"/>
                </a:solidFill>
                <a:latin typeface="Merriweather"/>
                <a:ea typeface="Merriweather"/>
                <a:cs typeface="Merriweather"/>
                <a:sym typeface="Merriweather"/>
              </a:rPr>
              <a:t>women who accompanied campaigns, foraging, nursing, and otherwise helping army</a:t>
            </a:r>
          </a:p>
        </p:txBody>
      </p:sp>
      <p:sp>
        <p:nvSpPr>
          <p:cNvPr id="291" name="Shape 291"/>
          <p:cNvSpPr txBox="1"/>
          <p:nvPr>
            <p:ph type="title"/>
          </p:nvPr>
        </p:nvSpPr>
        <p:spPr>
          <a:xfrm>
            <a:off x="225425" y="152400"/>
            <a:ext cx="8461375" cy="150494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4200" u="none" cap="none" strike="noStrike">
                <a:solidFill>
                  <a:srgbClr val="F9F9F9"/>
                </a:solidFill>
                <a:latin typeface="Merriweather"/>
                <a:ea typeface="Merriweather"/>
                <a:cs typeface="Merriweather"/>
                <a:sym typeface="Merriweather"/>
              </a:rPr>
              <a:t>Mexican Army</a:t>
            </a:r>
          </a:p>
        </p:txBody>
      </p:sp>
    </p:spTree>
  </p:cSld>
  <p:clrMapOvr>
    <a:masterClrMapping/>
  </p:clrMapOvr>
  <p:transition spd="slow">
    <p:cut/>
  </p:transition>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5" name="Shape 295"/>
        <p:cNvGrpSpPr/>
        <p:nvPr/>
      </p:nvGrpSpPr>
      <p:grpSpPr>
        <a:xfrm>
          <a:off x="0" y="0"/>
          <a:ext cx="0" cy="0"/>
          <a:chOff x="0" y="0"/>
          <a:chExt cx="0" cy="0"/>
        </a:xfrm>
      </p:grpSpPr>
      <p:sp>
        <p:nvSpPr>
          <p:cNvPr id="296" name="Shape 296"/>
          <p:cNvSpPr txBox="1"/>
          <p:nvPr>
            <p:ph idx="1" type="body"/>
          </p:nvPr>
        </p:nvSpPr>
        <p:spPr>
          <a:xfrm>
            <a:off x="457200" y="1524000"/>
            <a:ext cx="8229600" cy="4572000"/>
          </a:xfrm>
          <a:prstGeom prst="rect">
            <a:avLst/>
          </a:prstGeom>
          <a:noFill/>
          <a:ln>
            <a:noFill/>
          </a:ln>
        </p:spPr>
        <p:txBody>
          <a:bodyPr anchorCtr="0" anchor="t" bIns="45700" lIns="91425" rIns="91425" tIns="45700">
            <a:noAutofit/>
          </a:bodyPr>
          <a:lstStyle/>
          <a:p>
            <a:pPr indent="-273050" lvl="0" marL="273050" marR="0" rtl="0" algn="l">
              <a:lnSpc>
                <a:spcPct val="100000"/>
              </a:lnSpc>
              <a:spcBef>
                <a:spcPts val="0"/>
              </a:spcBef>
              <a:spcAft>
                <a:spcPts val="0"/>
              </a:spcAft>
              <a:buClr>
                <a:schemeClr val="accent2"/>
              </a:buClr>
              <a:buSzPct val="85000"/>
              <a:buFont typeface="Noto Sans Symbols"/>
              <a:buChar char="●"/>
            </a:pPr>
            <a:r>
              <a:rPr b="0" baseline="0" i="0" lang="en-US" sz="2600" u="none" cap="none" strike="noStrike">
                <a:solidFill>
                  <a:schemeClr val="lt1"/>
                </a:solidFill>
                <a:latin typeface="Merriweather"/>
                <a:ea typeface="Merriweather"/>
                <a:cs typeface="Merriweather"/>
                <a:sym typeface="Merriweather"/>
              </a:rPr>
              <a:t>US takes Mexico City</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600" u="none" cap="none" strike="noStrike">
                <a:solidFill>
                  <a:schemeClr val="lt1"/>
                </a:solidFill>
                <a:latin typeface="Merriweather"/>
                <a:ea typeface="Merriweather"/>
                <a:cs typeface="Merriweather"/>
                <a:sym typeface="Merriweather"/>
              </a:rPr>
              <a:t>Rebellion erupts throughout Mexico—Caste War of Yucatan, peasant revolts in Sierra Gorda states, Veracruz, and Tamualipas</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600" u="none" cap="none" strike="noStrike">
                <a:solidFill>
                  <a:schemeClr val="lt1"/>
                </a:solidFill>
                <a:latin typeface="Merriweather"/>
                <a:ea typeface="Merriweather"/>
                <a:cs typeface="Merriweather"/>
                <a:sym typeface="Merriweather"/>
              </a:rPr>
              <a:t>Jan., 1848—treaty negotiations begin</a:t>
            </a:r>
          </a:p>
        </p:txBody>
      </p:sp>
      <p:sp>
        <p:nvSpPr>
          <p:cNvPr id="297" name="Shape 297"/>
          <p:cNvSpPr txBox="1"/>
          <p:nvPr>
            <p:ph type="title"/>
          </p:nvPr>
        </p:nvSpPr>
        <p:spPr>
          <a:xfrm>
            <a:off x="225425" y="152400"/>
            <a:ext cx="8461375" cy="150494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4200" u="none" cap="none" strike="noStrike">
                <a:solidFill>
                  <a:srgbClr val="F9F9F9"/>
                </a:solidFill>
                <a:latin typeface="Merriweather"/>
                <a:ea typeface="Merriweather"/>
                <a:cs typeface="Merriweather"/>
                <a:sym typeface="Merriweather"/>
              </a:rPr>
              <a:t>VI.  War’s End</a:t>
            </a:r>
          </a:p>
        </p:txBody>
      </p:sp>
    </p:spTree>
  </p:cSld>
  <p:clrMapOvr>
    <a:masterClrMapping/>
  </p:clrMapOvr>
  <p:transition spd="slow">
    <p:cut/>
  </p:transition>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1" name="Shape 301"/>
        <p:cNvGrpSpPr/>
        <p:nvPr/>
      </p:nvGrpSpPr>
      <p:grpSpPr>
        <a:xfrm>
          <a:off x="0" y="0"/>
          <a:ext cx="0" cy="0"/>
          <a:chOff x="0" y="0"/>
          <a:chExt cx="0" cy="0"/>
        </a:xfrm>
      </p:grpSpPr>
      <p:sp>
        <p:nvSpPr>
          <p:cNvPr id="302" name="Shape 302"/>
          <p:cNvSpPr txBox="1"/>
          <p:nvPr>
            <p:ph idx="1" type="body"/>
          </p:nvPr>
        </p:nvSpPr>
        <p:spPr>
          <a:xfrm>
            <a:off x="457200" y="1524000"/>
            <a:ext cx="8229600" cy="4572000"/>
          </a:xfrm>
          <a:prstGeom prst="rect">
            <a:avLst/>
          </a:prstGeom>
          <a:noFill/>
          <a:ln>
            <a:noFill/>
          </a:ln>
        </p:spPr>
        <p:txBody>
          <a:bodyPr anchorCtr="0" anchor="t" bIns="45700" lIns="91425" rIns="91425" tIns="45700">
            <a:noAutofit/>
          </a:bodyPr>
          <a:lstStyle/>
          <a:p>
            <a:pPr indent="-273050" lvl="0" marL="273050" marR="0" rtl="0" algn="l">
              <a:lnSpc>
                <a:spcPct val="100000"/>
              </a:lnSpc>
              <a:spcBef>
                <a:spcPts val="0"/>
              </a:spcBef>
              <a:spcAft>
                <a:spcPts val="0"/>
              </a:spcAft>
              <a:buClr>
                <a:schemeClr val="accent2"/>
              </a:buClr>
              <a:buSzPct val="85000"/>
              <a:buFont typeface="Noto Sans Symbols"/>
              <a:buChar char="●"/>
            </a:pPr>
            <a:r>
              <a:rPr b="0" baseline="0" i="0" lang="en-US" sz="2600" u="none" cap="none" strike="noStrike">
                <a:solidFill>
                  <a:schemeClr val="lt1"/>
                </a:solidFill>
                <a:latin typeface="Merriweather"/>
                <a:ea typeface="Merriweather"/>
                <a:cs typeface="Merriweather"/>
                <a:sym typeface="Merriweather"/>
              </a:rPr>
              <a:t>21 months long</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600" u="none" cap="none" strike="noStrike">
                <a:solidFill>
                  <a:schemeClr val="lt1"/>
                </a:solidFill>
                <a:latin typeface="Merriweather"/>
                <a:ea typeface="Merriweather"/>
                <a:cs typeface="Merriweather"/>
                <a:sym typeface="Merriweather"/>
              </a:rPr>
              <a:t>13,000 American dead (only 1,700 in battle)</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600" u="none" cap="none" strike="noStrike">
                <a:solidFill>
                  <a:schemeClr val="lt1"/>
                </a:solidFill>
                <a:latin typeface="Merriweather"/>
                <a:ea typeface="Merriweather"/>
                <a:cs typeface="Merriweather"/>
                <a:sym typeface="Merriweather"/>
              </a:rPr>
              <a:t>$100 million spent</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600" u="none" cap="none" strike="noStrike">
                <a:solidFill>
                  <a:schemeClr val="lt1"/>
                </a:solidFill>
                <a:latin typeface="Merriweather"/>
                <a:ea typeface="Merriweather"/>
                <a:cs typeface="Merriweather"/>
                <a:sym typeface="Merriweather"/>
              </a:rPr>
              <a:t>Growing Latin American fears of “colossus of the North” </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600" u="none" cap="none" strike="noStrike">
                <a:solidFill>
                  <a:schemeClr val="lt1"/>
                </a:solidFill>
                <a:latin typeface="Merriweather"/>
                <a:ea typeface="Merriweather"/>
                <a:cs typeface="Merriweather"/>
                <a:sym typeface="Merriweather"/>
              </a:rPr>
              <a:t>But gained:</a:t>
            </a:r>
          </a:p>
          <a:p>
            <a:pPr indent="-284162" lvl="1" marL="639762" marR="0" rtl="0" algn="l">
              <a:lnSpc>
                <a:spcPct val="100000"/>
              </a:lnSpc>
              <a:spcBef>
                <a:spcPts val="300"/>
              </a:spcBef>
              <a:spcAft>
                <a:spcPts val="0"/>
              </a:spcAft>
              <a:buClr>
                <a:srgbClr val="D6903D"/>
              </a:buClr>
              <a:buSzPct val="85000"/>
              <a:buFont typeface="Noto Sans Symbols"/>
              <a:buChar char="●"/>
            </a:pPr>
            <a:r>
              <a:rPr b="0" baseline="0" i="0" lang="en-US" sz="2400" u="none" cap="none" strike="noStrike">
                <a:solidFill>
                  <a:schemeClr val="lt2"/>
                </a:solidFill>
                <a:latin typeface="Merriweather"/>
                <a:ea typeface="Merriweather"/>
                <a:cs typeface="Merriweather"/>
                <a:sym typeface="Merriweather"/>
              </a:rPr>
              <a:t>1.2 million acres of land, 1/3 of present territory</a:t>
            </a:r>
          </a:p>
          <a:p>
            <a:pPr indent="-284162" lvl="1" marL="639762" marR="0" rtl="0" algn="l">
              <a:lnSpc>
                <a:spcPct val="100000"/>
              </a:lnSpc>
              <a:spcBef>
                <a:spcPts val="300"/>
              </a:spcBef>
              <a:spcAft>
                <a:spcPts val="0"/>
              </a:spcAft>
              <a:buClr>
                <a:srgbClr val="D6903D"/>
              </a:buClr>
              <a:buSzPct val="85000"/>
              <a:buFont typeface="Noto Sans Symbols"/>
              <a:buChar char="●"/>
            </a:pPr>
            <a:r>
              <a:rPr b="0" baseline="0" i="0" lang="en-US" sz="2400" u="none" cap="none" strike="noStrike">
                <a:solidFill>
                  <a:schemeClr val="lt2"/>
                </a:solidFill>
                <a:latin typeface="Merriweather"/>
                <a:ea typeface="Merriweather"/>
                <a:cs typeface="Merriweather"/>
                <a:sym typeface="Merriweather"/>
              </a:rPr>
              <a:t>Proving ground for generation of generals</a:t>
            </a:r>
          </a:p>
        </p:txBody>
      </p:sp>
      <p:sp>
        <p:nvSpPr>
          <p:cNvPr id="303" name="Shape 303"/>
          <p:cNvSpPr txBox="1"/>
          <p:nvPr>
            <p:ph type="title"/>
          </p:nvPr>
        </p:nvSpPr>
        <p:spPr>
          <a:xfrm>
            <a:off x="225425" y="152400"/>
            <a:ext cx="8461375" cy="150494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4200" u="none" cap="none" strike="noStrike">
                <a:solidFill>
                  <a:srgbClr val="F9F9F9"/>
                </a:solidFill>
                <a:latin typeface="Merriweather"/>
                <a:ea typeface="Merriweather"/>
                <a:cs typeface="Merriweather"/>
                <a:sym typeface="Merriweather"/>
              </a:rPr>
              <a:t>Effects of war</a:t>
            </a:r>
          </a:p>
        </p:txBody>
      </p:sp>
    </p:spTree>
  </p:cSld>
  <p:clrMapOvr>
    <a:masterClrMapping/>
  </p:clrMapOvr>
  <p:transition spd="slow">
    <p:cut/>
  </p:transition>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7" name="Shape 307"/>
        <p:cNvGrpSpPr/>
        <p:nvPr/>
      </p:nvGrpSpPr>
      <p:grpSpPr>
        <a:xfrm>
          <a:off x="0" y="0"/>
          <a:ext cx="0" cy="0"/>
          <a:chOff x="0" y="0"/>
          <a:chExt cx="0" cy="0"/>
        </a:xfrm>
      </p:grpSpPr>
      <p:sp>
        <p:nvSpPr>
          <p:cNvPr id="308" name="Shape 308"/>
          <p:cNvSpPr txBox="1"/>
          <p:nvPr>
            <p:ph idx="1" type="body"/>
          </p:nvPr>
        </p:nvSpPr>
        <p:spPr>
          <a:xfrm>
            <a:off x="457200" y="1524000"/>
            <a:ext cx="8229600" cy="4572000"/>
          </a:xfrm>
          <a:prstGeom prst="rect">
            <a:avLst/>
          </a:prstGeom>
          <a:noFill/>
          <a:ln>
            <a:noFill/>
          </a:ln>
        </p:spPr>
        <p:txBody>
          <a:bodyPr anchorCtr="0" anchor="t" bIns="45700" lIns="91425" rIns="91425" tIns="45700">
            <a:noAutofit/>
          </a:bodyPr>
          <a:lstStyle/>
          <a:p>
            <a:pPr indent="-273050" lvl="0" marL="273050" marR="0" rtl="0" algn="l">
              <a:lnSpc>
                <a:spcPct val="100000"/>
              </a:lnSpc>
              <a:spcBef>
                <a:spcPts val="0"/>
              </a:spcBef>
              <a:spcAft>
                <a:spcPts val="0"/>
              </a:spcAft>
              <a:buClr>
                <a:schemeClr val="accent2"/>
              </a:buClr>
              <a:buSzPct val="85000"/>
              <a:buFont typeface="Noto Sans Symbols"/>
              <a:buChar char="●"/>
            </a:pPr>
            <a:r>
              <a:rPr b="0" baseline="0" i="0" lang="en-US" sz="2600" u="none" cap="none" strike="noStrike">
                <a:solidFill>
                  <a:schemeClr val="lt1"/>
                </a:solidFill>
                <a:latin typeface="Merriweather"/>
                <a:ea typeface="Merriweather"/>
                <a:cs typeface="Merriweather"/>
                <a:sym typeface="Merriweather"/>
              </a:rPr>
              <a:t>Spanish/Mexican policy emphasized accommodation and integration</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600" u="none" cap="none" strike="noStrike">
                <a:solidFill>
                  <a:schemeClr val="lt1"/>
                </a:solidFill>
                <a:latin typeface="Merriweather"/>
                <a:ea typeface="Merriweather"/>
                <a:cs typeface="Merriweather"/>
                <a:sym typeface="Merriweather"/>
              </a:rPr>
              <a:t>Now subject to rapid white settlement, imposition of U. S. control over Indian affairs and strict racial divides </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600" u="none" cap="none" strike="noStrike">
                <a:solidFill>
                  <a:schemeClr val="lt1"/>
                </a:solidFill>
                <a:latin typeface="Merriweather"/>
                <a:ea typeface="Merriweather"/>
                <a:cs typeface="Merriweather"/>
                <a:sym typeface="Merriweather"/>
              </a:rPr>
              <a:t>Genocide of California Gold Rush most extreme example</a:t>
            </a:r>
          </a:p>
        </p:txBody>
      </p:sp>
      <p:sp>
        <p:nvSpPr>
          <p:cNvPr id="309" name="Shape 309"/>
          <p:cNvSpPr txBox="1"/>
          <p:nvPr>
            <p:ph type="title"/>
          </p:nvPr>
        </p:nvSpPr>
        <p:spPr>
          <a:xfrm>
            <a:off x="225425" y="152400"/>
            <a:ext cx="8461375" cy="150494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4200" u="none" cap="none" strike="noStrike">
                <a:solidFill>
                  <a:srgbClr val="F9F9F9"/>
                </a:solidFill>
                <a:latin typeface="Merriweather"/>
                <a:ea typeface="Merriweather"/>
                <a:cs typeface="Merriweather"/>
                <a:sym typeface="Merriweather"/>
              </a:rPr>
              <a:t>Outcomes:  Native peoples</a:t>
            </a:r>
          </a:p>
        </p:txBody>
      </p:sp>
    </p:spTree>
  </p:cSld>
  <p:clrMapOvr>
    <a:masterClrMapping/>
  </p:clrMapOvr>
  <p:transition spd="slow">
    <p:cut/>
  </p:transition>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13" name="Shape 313"/>
        <p:cNvGrpSpPr/>
        <p:nvPr/>
      </p:nvGrpSpPr>
      <p:grpSpPr>
        <a:xfrm>
          <a:off x="0" y="0"/>
          <a:ext cx="0" cy="0"/>
          <a:chOff x="0" y="0"/>
          <a:chExt cx="0" cy="0"/>
        </a:xfrm>
      </p:grpSpPr>
      <p:sp>
        <p:nvSpPr>
          <p:cNvPr id="314" name="Shape 314"/>
          <p:cNvSpPr txBox="1"/>
          <p:nvPr>
            <p:ph idx="1" type="body"/>
          </p:nvPr>
        </p:nvSpPr>
        <p:spPr>
          <a:xfrm>
            <a:off x="457200" y="1524000"/>
            <a:ext cx="8229600" cy="4572000"/>
          </a:xfrm>
          <a:prstGeom prst="rect">
            <a:avLst/>
          </a:prstGeom>
          <a:noFill/>
          <a:ln>
            <a:noFill/>
          </a:ln>
        </p:spPr>
        <p:txBody>
          <a:bodyPr anchorCtr="0" anchor="t" bIns="45700" lIns="91425" rIns="91425" tIns="45700">
            <a:noAutofit/>
          </a:bodyPr>
          <a:lstStyle/>
          <a:p>
            <a:pPr indent="-273050" lvl="0" marL="273050" marR="0" rtl="0" algn="l">
              <a:lnSpc>
                <a:spcPct val="100000"/>
              </a:lnSpc>
              <a:spcBef>
                <a:spcPts val="0"/>
              </a:spcBef>
              <a:spcAft>
                <a:spcPts val="0"/>
              </a:spcAft>
              <a:buClr>
                <a:schemeClr val="accent2"/>
              </a:buClr>
              <a:buSzPct val="85000"/>
              <a:buFont typeface="Noto Sans Symbols"/>
              <a:buChar char="●"/>
            </a:pPr>
            <a:r>
              <a:rPr b="0" baseline="0" i="0" lang="en-US" sz="2600" u="none" cap="none" strike="noStrike">
                <a:solidFill>
                  <a:schemeClr val="lt1"/>
                </a:solidFill>
                <a:latin typeface="Merriweather"/>
                <a:ea typeface="Merriweather"/>
                <a:cs typeface="Merriweather"/>
                <a:sym typeface="Merriweather"/>
              </a:rPr>
              <a:t>New York </a:t>
            </a:r>
            <a:r>
              <a:rPr b="0" baseline="0" i="1" lang="en-US" sz="2600" u="none" cap="none" strike="noStrike">
                <a:solidFill>
                  <a:schemeClr val="lt1"/>
                </a:solidFill>
                <a:latin typeface="Merriweather"/>
                <a:ea typeface="Merriweather"/>
                <a:cs typeface="Merriweather"/>
                <a:sym typeface="Merriweather"/>
              </a:rPr>
              <a:t>Globe:  “There is a spirit abroad which will not long be stayed—a spirit of progress, which will compel us, for the good of both nations and the world at large, TO DESTROY THE NATIONALITY </a:t>
            </a:r>
            <a:r>
              <a:rPr b="0" baseline="0" i="0" lang="en-US" sz="2600" u="none" cap="none" strike="noStrike">
                <a:solidFill>
                  <a:schemeClr val="lt1"/>
                </a:solidFill>
                <a:latin typeface="Merriweather"/>
                <a:ea typeface="Merriweather"/>
                <a:cs typeface="Merriweather"/>
                <a:sym typeface="Merriweather"/>
              </a:rPr>
              <a:t>of that besotted people.  </a:t>
            </a:r>
            <a:r>
              <a:rPr b="0" baseline="0" i="1" lang="en-US" sz="2600" u="none" cap="none" strike="noStrike">
                <a:solidFill>
                  <a:schemeClr val="lt1"/>
                </a:solidFill>
                <a:latin typeface="Merriweather"/>
                <a:ea typeface="Merriweather"/>
                <a:cs typeface="Merriweather"/>
                <a:sym typeface="Merriweather"/>
              </a:rPr>
              <a:t>It would almost seem that they, like the Israelites of old, had brought upon themselves the vengeance of the Almighty and we ourselves had been raised up to overthrow AND UTTERLY DESTROY THEM </a:t>
            </a:r>
            <a:r>
              <a:rPr b="0" baseline="0" i="0" lang="en-US" sz="2600" u="none" cap="none" strike="noStrike">
                <a:solidFill>
                  <a:schemeClr val="lt1"/>
                </a:solidFill>
                <a:latin typeface="Merriweather"/>
                <a:ea typeface="Merriweather"/>
                <a:cs typeface="Merriweather"/>
                <a:sym typeface="Merriweather"/>
              </a:rPr>
              <a:t>as a separate and distinct nation.”</a:t>
            </a:r>
          </a:p>
        </p:txBody>
      </p:sp>
      <p:sp>
        <p:nvSpPr>
          <p:cNvPr id="315" name="Shape 315"/>
          <p:cNvSpPr txBox="1"/>
          <p:nvPr>
            <p:ph type="title"/>
          </p:nvPr>
        </p:nvSpPr>
        <p:spPr>
          <a:xfrm>
            <a:off x="225425" y="152400"/>
            <a:ext cx="8461375" cy="150494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4200" u="none" cap="none" strike="noStrike">
                <a:solidFill>
                  <a:srgbClr val="F9F9F9"/>
                </a:solidFill>
                <a:latin typeface="Merriweather"/>
                <a:ea typeface="Merriweather"/>
                <a:cs typeface="Merriweather"/>
                <a:sym typeface="Merriweather"/>
              </a:rPr>
              <a:t>Another annexation debate</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4" name="Shape 94"/>
        <p:cNvGrpSpPr/>
        <p:nvPr/>
      </p:nvGrpSpPr>
      <p:grpSpPr>
        <a:xfrm>
          <a:off x="0" y="0"/>
          <a:ext cx="0" cy="0"/>
          <a:chOff x="0" y="0"/>
          <a:chExt cx="0" cy="0"/>
        </a:xfrm>
      </p:grpSpPr>
      <p:sp>
        <p:nvSpPr>
          <p:cNvPr id="95" name="Shape 95"/>
          <p:cNvSpPr txBox="1"/>
          <p:nvPr>
            <p:ph idx="1" type="body"/>
          </p:nvPr>
        </p:nvSpPr>
        <p:spPr>
          <a:xfrm>
            <a:off x="457200" y="1524000"/>
            <a:ext cx="8229600" cy="4572000"/>
          </a:xfrm>
          <a:prstGeom prst="rect">
            <a:avLst/>
          </a:prstGeom>
          <a:noFill/>
          <a:ln>
            <a:noFill/>
          </a:ln>
        </p:spPr>
        <p:txBody>
          <a:bodyPr anchorCtr="0" anchor="t" bIns="45700" lIns="91425" rIns="91425" tIns="45700">
            <a:noAutofit/>
          </a:bodyPr>
          <a:lstStyle/>
          <a:p>
            <a:pPr indent="-342900" lvl="1" marL="342900" marR="0" rtl="0" algn="l">
              <a:lnSpc>
                <a:spcPct val="100000"/>
              </a:lnSpc>
              <a:spcBef>
                <a:spcPts val="0"/>
              </a:spcBef>
              <a:spcAft>
                <a:spcPts val="0"/>
              </a:spcAft>
              <a:buClr>
                <a:srgbClr val="D6903D"/>
              </a:buClr>
              <a:buSzPct val="85000"/>
              <a:buFont typeface="Arial"/>
              <a:buChar char="•"/>
            </a:pPr>
            <a:r>
              <a:rPr b="0" baseline="0" i="0" lang="en-US" sz="2400" u="none" cap="none" strike="noStrike">
                <a:solidFill>
                  <a:schemeClr val="lt2"/>
                </a:solidFill>
                <a:latin typeface="Merriweather"/>
                <a:ea typeface="Merriweather"/>
                <a:cs typeface="Merriweather"/>
                <a:sym typeface="Merriweather"/>
              </a:rPr>
              <a:t>War “One of the most unjust ever waged by a stronger against a weaker nation.”</a:t>
            </a:r>
          </a:p>
          <a:p>
            <a:pPr indent="0" lvl="0" marL="0" marR="0" rtl="0" algn="l">
              <a:spcBef>
                <a:spcPts val="0"/>
              </a:spcBef>
              <a:buNone/>
            </a:pPr>
            <a:r>
              <a:t/>
            </a:r>
            <a:endParaRPr b="0" baseline="0" i="0" sz="2400" u="none" cap="none" strike="noStrike">
              <a:solidFill>
                <a:schemeClr val="lt2"/>
              </a:solidFill>
              <a:latin typeface="Merriweather"/>
              <a:ea typeface="Merriweather"/>
              <a:cs typeface="Merriweather"/>
              <a:sym typeface="Merriweather"/>
            </a:endParaRPr>
          </a:p>
        </p:txBody>
      </p:sp>
      <p:sp>
        <p:nvSpPr>
          <p:cNvPr id="96" name="Shape 96"/>
          <p:cNvSpPr txBox="1"/>
          <p:nvPr>
            <p:ph type="title"/>
          </p:nvPr>
        </p:nvSpPr>
        <p:spPr>
          <a:xfrm>
            <a:off x="225425" y="152400"/>
            <a:ext cx="8461375" cy="150494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4200" u="none" cap="none" strike="noStrike">
                <a:solidFill>
                  <a:srgbClr val="F9F9F9"/>
                </a:solidFill>
                <a:latin typeface="Merriweather"/>
                <a:ea typeface="Merriweather"/>
                <a:cs typeface="Merriweather"/>
                <a:sym typeface="Merriweather"/>
              </a:rPr>
              <a:t>U. S. Grant on the Mexican War</a:t>
            </a:r>
          </a:p>
        </p:txBody>
      </p:sp>
      <p:pic>
        <p:nvPicPr>
          <p:cNvPr id="97" name="Shape 97"/>
          <p:cNvPicPr preferRelativeResize="0"/>
          <p:nvPr/>
        </p:nvPicPr>
        <p:blipFill rotWithShape="1">
          <a:blip r:embed="rId3">
            <a:alphaModFix/>
          </a:blip>
          <a:srcRect b="0" l="0" r="0" t="0"/>
          <a:stretch/>
        </p:blipFill>
        <p:spPr>
          <a:xfrm>
            <a:off x="4191000" y="2667000"/>
            <a:ext cx="2397125" cy="2955925"/>
          </a:xfrm>
          <a:prstGeom prst="rect">
            <a:avLst/>
          </a:prstGeom>
          <a:noFill/>
          <a:ln>
            <a:noFill/>
          </a:ln>
        </p:spPr>
      </p:pic>
    </p:spTree>
  </p:cSld>
  <p:clrMapOvr>
    <a:masterClrMapping/>
  </p:clrMapOvr>
  <p:transition spd="slow">
    <p:cut/>
  </p:transition>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19" name="Shape 319"/>
        <p:cNvGrpSpPr/>
        <p:nvPr/>
      </p:nvGrpSpPr>
      <p:grpSpPr>
        <a:xfrm>
          <a:off x="0" y="0"/>
          <a:ext cx="0" cy="0"/>
          <a:chOff x="0" y="0"/>
          <a:chExt cx="0" cy="0"/>
        </a:xfrm>
      </p:grpSpPr>
      <p:sp>
        <p:nvSpPr>
          <p:cNvPr id="320" name="Shape 320"/>
          <p:cNvSpPr txBox="1"/>
          <p:nvPr>
            <p:ph idx="1" type="body"/>
          </p:nvPr>
        </p:nvSpPr>
        <p:spPr>
          <a:xfrm>
            <a:off x="457200" y="1524000"/>
            <a:ext cx="8229600" cy="4572000"/>
          </a:xfrm>
          <a:prstGeom prst="rect">
            <a:avLst/>
          </a:prstGeom>
          <a:noFill/>
          <a:ln>
            <a:noFill/>
          </a:ln>
        </p:spPr>
        <p:txBody>
          <a:bodyPr anchorCtr="0" anchor="t" bIns="45700" lIns="91425" rIns="91425" tIns="45700">
            <a:noAutofit/>
          </a:bodyPr>
          <a:lstStyle/>
          <a:p>
            <a:pPr indent="-273050" lvl="0" marL="273050" marR="0" rtl="0" algn="l">
              <a:lnSpc>
                <a:spcPct val="100000"/>
              </a:lnSpc>
              <a:spcBef>
                <a:spcPts val="0"/>
              </a:spcBef>
              <a:spcAft>
                <a:spcPts val="0"/>
              </a:spcAft>
              <a:buClr>
                <a:schemeClr val="accent2"/>
              </a:buClr>
              <a:buSzPct val="85000"/>
              <a:buFont typeface="Noto Sans Symbols"/>
              <a:buChar char="●"/>
            </a:pPr>
            <a:r>
              <a:rPr b="0" baseline="0" i="0" lang="en-US" sz="2600" u="none" cap="none" strike="noStrike">
                <a:solidFill>
                  <a:schemeClr val="lt1"/>
                </a:solidFill>
                <a:latin typeface="Merriweather"/>
                <a:ea typeface="Merriweather"/>
                <a:cs typeface="Merriweather"/>
                <a:sym typeface="Merriweather"/>
              </a:rPr>
              <a:t>Southern slave-holders—not a field for expanding institution</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600" u="none" cap="none" strike="noStrike">
                <a:solidFill>
                  <a:schemeClr val="lt1"/>
                </a:solidFill>
                <a:latin typeface="Merriweather"/>
                <a:ea typeface="Merriweather"/>
                <a:cs typeface="Merriweather"/>
                <a:sym typeface="Merriweather"/>
              </a:rPr>
              <a:t>Racists:  Calhoun:  </a:t>
            </a:r>
            <a:r>
              <a:rPr b="0" baseline="0" i="1" lang="en-US" sz="2600" u="none" cap="none" strike="noStrike">
                <a:solidFill>
                  <a:schemeClr val="lt1"/>
                </a:solidFill>
                <a:latin typeface="Merriweather"/>
                <a:ea typeface="Merriweather"/>
                <a:cs typeface="Merriweather"/>
                <a:sym typeface="Merriweather"/>
              </a:rPr>
              <a:t>“Ours is a government of the white man.” </a:t>
            </a:r>
            <a:r>
              <a:rPr b="0" baseline="0" i="0" lang="en-US" sz="2600" u="none" cap="none" strike="noStrike">
                <a:solidFill>
                  <a:schemeClr val="lt1"/>
                </a:solidFill>
                <a:latin typeface="Merriweather"/>
                <a:ea typeface="Merriweather"/>
                <a:cs typeface="Merriweather"/>
                <a:sym typeface="Merriweather"/>
              </a:rPr>
              <a:t> Equality would be a </a:t>
            </a:r>
            <a:r>
              <a:rPr b="0" baseline="0" i="1" lang="en-US" sz="2600" u="none" cap="none" strike="noStrike">
                <a:solidFill>
                  <a:schemeClr val="lt1"/>
                </a:solidFill>
                <a:latin typeface="Merriweather"/>
                <a:ea typeface="Merriweather"/>
                <a:cs typeface="Merriweather"/>
                <a:sym typeface="Merriweather"/>
              </a:rPr>
              <a:t>“fatal error.”</a:t>
            </a:r>
          </a:p>
          <a:p>
            <a:pPr indent="0" lvl="0" marL="0" marR="0" rtl="0" algn="l">
              <a:spcBef>
                <a:spcPts val="0"/>
              </a:spcBef>
              <a:buNone/>
            </a:pPr>
            <a:r>
              <a:t/>
            </a:r>
            <a:endParaRPr b="0" baseline="0" i="1" sz="2600" u="none" cap="none" strike="noStrike">
              <a:solidFill>
                <a:schemeClr val="lt1"/>
              </a:solidFill>
              <a:latin typeface="Merriweather"/>
              <a:ea typeface="Merriweather"/>
              <a:cs typeface="Merriweather"/>
              <a:sym typeface="Merriweather"/>
            </a:endParaRPr>
          </a:p>
        </p:txBody>
      </p:sp>
      <p:sp>
        <p:nvSpPr>
          <p:cNvPr id="321" name="Shape 321"/>
          <p:cNvSpPr txBox="1"/>
          <p:nvPr>
            <p:ph type="title"/>
          </p:nvPr>
        </p:nvSpPr>
        <p:spPr>
          <a:xfrm>
            <a:off x="225425" y="152400"/>
            <a:ext cx="8461375" cy="150494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4200" u="none" cap="none" strike="noStrike">
                <a:solidFill>
                  <a:srgbClr val="F9F9F9"/>
                </a:solidFill>
                <a:latin typeface="Merriweather"/>
                <a:ea typeface="Merriweather"/>
                <a:cs typeface="Merriweather"/>
                <a:sym typeface="Merriweather"/>
              </a:rPr>
              <a:t>Opponents</a:t>
            </a:r>
          </a:p>
        </p:txBody>
      </p:sp>
    </p:spTree>
  </p:cSld>
  <p:clrMapOvr>
    <a:masterClrMapping/>
  </p:clrMapOvr>
  <p:transition spd="slow">
    <p:cut/>
  </p:transition>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25" name="Shape 325"/>
        <p:cNvGrpSpPr/>
        <p:nvPr/>
      </p:nvGrpSpPr>
      <p:grpSpPr>
        <a:xfrm>
          <a:off x="0" y="0"/>
          <a:ext cx="0" cy="0"/>
          <a:chOff x="0" y="0"/>
          <a:chExt cx="0" cy="0"/>
        </a:xfrm>
      </p:grpSpPr>
      <p:pic>
        <p:nvPicPr>
          <p:cNvPr id="326" name="Shape 326"/>
          <p:cNvPicPr preferRelativeResize="0"/>
          <p:nvPr>
            <p:ph idx="1" type="body"/>
          </p:nvPr>
        </p:nvPicPr>
        <p:blipFill rotWithShape="1">
          <a:blip r:embed="rId3">
            <a:alphaModFix/>
          </a:blip>
          <a:srcRect b="0" l="0" r="0" t="0"/>
          <a:stretch/>
        </p:blipFill>
        <p:spPr>
          <a:xfrm>
            <a:off x="457200" y="1828800"/>
            <a:ext cx="3009899" cy="4319587"/>
          </a:xfrm>
          <a:prstGeom prst="rect">
            <a:avLst/>
          </a:prstGeom>
          <a:noFill/>
          <a:ln>
            <a:noFill/>
          </a:ln>
        </p:spPr>
      </p:pic>
      <p:sp>
        <p:nvSpPr>
          <p:cNvPr id="327" name="Shape 327"/>
          <p:cNvSpPr txBox="1"/>
          <p:nvPr>
            <p:ph type="title"/>
          </p:nvPr>
        </p:nvSpPr>
        <p:spPr>
          <a:xfrm>
            <a:off x="261937" y="23811"/>
            <a:ext cx="8424862" cy="1592262"/>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3780" u="none" cap="none" strike="noStrike">
                <a:solidFill>
                  <a:srgbClr val="F9F9F9"/>
                </a:solidFill>
                <a:latin typeface="Merriweather"/>
                <a:ea typeface="Merriweather"/>
                <a:cs typeface="Merriweather"/>
                <a:sym typeface="Merriweather"/>
              </a:rPr>
              <a:t>Treaty of Guadalupe Hidalgo, March, 1848</a:t>
            </a:r>
          </a:p>
        </p:txBody>
      </p:sp>
      <p:sp>
        <p:nvSpPr>
          <p:cNvPr id="328" name="Shape 328"/>
          <p:cNvSpPr txBox="1"/>
          <p:nvPr/>
        </p:nvSpPr>
        <p:spPr>
          <a:xfrm>
            <a:off x="3733800" y="1752600"/>
            <a:ext cx="4800600" cy="3540125"/>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100000"/>
              <a:buFont typeface="Noto Sans Symbols"/>
              <a:buChar char="▪"/>
            </a:pPr>
            <a:r>
              <a:rPr b="0" baseline="0" i="0" lang="en-US" sz="2800" u="none" cap="none" strike="noStrike">
                <a:solidFill>
                  <a:schemeClr val="lt1"/>
                </a:solidFill>
                <a:latin typeface="Merriweather"/>
                <a:ea typeface="Merriweather"/>
                <a:cs typeface="Merriweather"/>
                <a:sym typeface="Merriweather"/>
              </a:rPr>
              <a:t>Diplomat Nicholas Trist negotiated treaty with Santa Anna</a:t>
            </a:r>
          </a:p>
          <a:p>
            <a:pPr indent="0" lvl="0" marL="0" marR="0" rtl="0" algn="l">
              <a:lnSpc>
                <a:spcPct val="100000"/>
              </a:lnSpc>
              <a:spcBef>
                <a:spcPts val="0"/>
              </a:spcBef>
              <a:spcAft>
                <a:spcPts val="0"/>
              </a:spcAft>
              <a:buClr>
                <a:schemeClr val="lt1"/>
              </a:buClr>
              <a:buSzPct val="100000"/>
              <a:buFont typeface="Noto Sans Symbols"/>
              <a:buChar char="▪"/>
            </a:pPr>
            <a:r>
              <a:rPr b="0" baseline="0" i="0" lang="en-US" sz="2800" u="none" cap="none" strike="noStrike">
                <a:solidFill>
                  <a:schemeClr val="lt1"/>
                </a:solidFill>
                <a:latin typeface="Merriweather"/>
                <a:ea typeface="Merriweather"/>
                <a:cs typeface="Merriweather"/>
                <a:sym typeface="Merriweather"/>
              </a:rPr>
              <a:t>Trist had been recalled by Polk but continued negotiations</a:t>
            </a:r>
          </a:p>
          <a:p>
            <a:pPr indent="0" lvl="0" marL="0" marR="0" rtl="0" algn="l">
              <a:lnSpc>
                <a:spcPct val="100000"/>
              </a:lnSpc>
              <a:spcBef>
                <a:spcPts val="0"/>
              </a:spcBef>
              <a:spcAft>
                <a:spcPts val="0"/>
              </a:spcAft>
              <a:buClr>
                <a:schemeClr val="lt1"/>
              </a:buClr>
              <a:buSzPct val="100000"/>
              <a:buFont typeface="Noto Sans Symbols"/>
              <a:buChar char="▪"/>
            </a:pPr>
            <a:r>
              <a:rPr b="0" baseline="0" i="0" lang="en-US" sz="2800" u="none" cap="none" strike="noStrike">
                <a:solidFill>
                  <a:schemeClr val="lt1"/>
                </a:solidFill>
                <a:latin typeface="Merriweather"/>
                <a:ea typeface="Merriweather"/>
                <a:cs typeface="Merriweather"/>
                <a:sym typeface="Merriweather"/>
              </a:rPr>
              <a:t>Polk accepted treaty nonetheless</a:t>
            </a:r>
          </a:p>
        </p:txBody>
      </p:sp>
    </p:spTree>
  </p:cSld>
  <p:clrMapOvr>
    <a:masterClrMapping/>
  </p:clrMapOvr>
  <p:transition spd="slow">
    <p:cut/>
  </p:transition>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32" name="Shape 332"/>
        <p:cNvGrpSpPr/>
        <p:nvPr/>
      </p:nvGrpSpPr>
      <p:grpSpPr>
        <a:xfrm>
          <a:off x="0" y="0"/>
          <a:ext cx="0" cy="0"/>
          <a:chOff x="0" y="0"/>
          <a:chExt cx="0" cy="0"/>
        </a:xfrm>
      </p:grpSpPr>
      <p:sp>
        <p:nvSpPr>
          <p:cNvPr id="333" name="Shape 333"/>
          <p:cNvSpPr txBox="1"/>
          <p:nvPr>
            <p:ph idx="1" type="body"/>
          </p:nvPr>
        </p:nvSpPr>
        <p:spPr>
          <a:xfrm>
            <a:off x="0" y="1143000"/>
            <a:ext cx="9144000" cy="7696199"/>
          </a:xfrm>
          <a:prstGeom prst="rect">
            <a:avLst/>
          </a:prstGeom>
          <a:noFill/>
          <a:ln>
            <a:noFill/>
          </a:ln>
        </p:spPr>
        <p:txBody>
          <a:bodyPr anchorCtr="0" anchor="t" bIns="45700" lIns="91425" rIns="91425" tIns="45700">
            <a:noAutofit/>
          </a:bodyPr>
          <a:lstStyle/>
          <a:p>
            <a:pPr indent="-273050" lvl="0" marL="273050" marR="0" rtl="0" algn="l">
              <a:lnSpc>
                <a:spcPct val="100000"/>
              </a:lnSpc>
              <a:spcBef>
                <a:spcPts val="0"/>
              </a:spcBef>
              <a:spcAft>
                <a:spcPts val="0"/>
              </a:spcAft>
              <a:buClr>
                <a:schemeClr val="accent2"/>
              </a:buClr>
              <a:buSzPct val="85000"/>
              <a:buFont typeface="Noto Sans Symbols"/>
              <a:buChar char="●"/>
            </a:pPr>
            <a:r>
              <a:rPr b="0" baseline="0" i="0" lang="en-US" sz="2200" u="none" cap="none" strike="noStrike">
                <a:solidFill>
                  <a:schemeClr val="lt1"/>
                </a:solidFill>
                <a:latin typeface="Merriweather"/>
                <a:ea typeface="Merriweather"/>
                <a:cs typeface="Merriweather"/>
                <a:sym typeface="Merriweather"/>
              </a:rPr>
              <a:t>500,000+ square miles to US</a:t>
            </a:r>
          </a:p>
          <a:p>
            <a:pPr indent="-284162" lvl="1" marL="639762" marR="0" rtl="0" algn="l">
              <a:lnSpc>
                <a:spcPct val="100000"/>
              </a:lnSpc>
              <a:spcBef>
                <a:spcPts val="300"/>
              </a:spcBef>
              <a:spcAft>
                <a:spcPts val="0"/>
              </a:spcAft>
              <a:buClr>
                <a:srgbClr val="D6903D"/>
              </a:buClr>
              <a:buSzPct val="85000"/>
              <a:buFont typeface="Noto Sans Symbols"/>
              <a:buChar char="●"/>
            </a:pPr>
            <a:r>
              <a:rPr b="0" baseline="0" i="0" lang="en-US" sz="2200" u="none" cap="none" strike="noStrike">
                <a:solidFill>
                  <a:schemeClr val="lt2"/>
                </a:solidFill>
                <a:latin typeface="Merriweather"/>
                <a:ea typeface="Merriweather"/>
                <a:cs typeface="Merriweather"/>
                <a:sym typeface="Merriweather"/>
              </a:rPr>
              <a:t>Rio Grande to be southern border of Texas</a:t>
            </a:r>
          </a:p>
          <a:p>
            <a:pPr indent="-284162" lvl="1" marL="639762" marR="0" rtl="0" algn="l">
              <a:lnSpc>
                <a:spcPct val="100000"/>
              </a:lnSpc>
              <a:spcBef>
                <a:spcPts val="300"/>
              </a:spcBef>
              <a:spcAft>
                <a:spcPts val="0"/>
              </a:spcAft>
              <a:buClr>
                <a:srgbClr val="D6903D"/>
              </a:buClr>
              <a:buSzPct val="85000"/>
              <a:buFont typeface="Noto Sans Symbols"/>
              <a:buChar char="●"/>
            </a:pPr>
            <a:r>
              <a:rPr b="0" baseline="0" i="0" lang="en-US" sz="2200" u="none" cap="none" strike="noStrike">
                <a:solidFill>
                  <a:schemeClr val="lt2"/>
                </a:solidFill>
                <a:latin typeface="Merriweather"/>
                <a:ea typeface="Merriweather"/>
                <a:cs typeface="Merriweather"/>
                <a:sym typeface="Merriweather"/>
              </a:rPr>
              <a:t>Alta California to include port of San Diego</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200" u="none" cap="none" strike="noStrike">
                <a:solidFill>
                  <a:schemeClr val="lt1"/>
                </a:solidFill>
                <a:latin typeface="Merriweather"/>
                <a:ea typeface="Merriweather"/>
                <a:cs typeface="Merriweather"/>
                <a:sym typeface="Merriweather"/>
              </a:rPr>
              <a:t>Guaranteed property rights of Mexican citizens in cession area</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200" u="none" cap="none" strike="noStrike">
                <a:solidFill>
                  <a:schemeClr val="lt1"/>
                </a:solidFill>
                <a:latin typeface="Merriweather"/>
                <a:ea typeface="Merriweather"/>
                <a:cs typeface="Merriweather"/>
                <a:sym typeface="Merriweather"/>
              </a:rPr>
              <a:t>75,000 Mexicans within cession could decide to become US citizens or not</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200" u="none" cap="none" strike="noStrike">
                <a:solidFill>
                  <a:schemeClr val="lt1"/>
                </a:solidFill>
                <a:latin typeface="Merriweather"/>
                <a:ea typeface="Merriweather"/>
                <a:cs typeface="Merriweather"/>
                <a:sym typeface="Merriweather"/>
              </a:rPr>
              <a:t>US responsible for Indian incursions originating on US side of border</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200" u="none" cap="none" strike="noStrike">
                <a:solidFill>
                  <a:schemeClr val="lt1"/>
                </a:solidFill>
                <a:latin typeface="Merriweather"/>
                <a:ea typeface="Merriweather"/>
                <a:cs typeface="Merriweather"/>
                <a:sym typeface="Merriweather"/>
              </a:rPr>
              <a:t>$15 million payment to Mexico</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200" u="none" cap="none" strike="noStrike">
                <a:solidFill>
                  <a:schemeClr val="lt1"/>
                </a:solidFill>
                <a:latin typeface="Merriweather"/>
                <a:ea typeface="Merriweather"/>
                <a:cs typeface="Merriweather"/>
                <a:sym typeface="Merriweather"/>
              </a:rPr>
              <a:t>War still resented by many in Mexico</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200" u="none" cap="none" strike="noStrike">
                <a:solidFill>
                  <a:schemeClr val="lt1"/>
                </a:solidFill>
                <a:latin typeface="Merriweather"/>
                <a:ea typeface="Merriweather"/>
                <a:cs typeface="Merriweather"/>
                <a:sym typeface="Merriweather"/>
              </a:rPr>
              <a:t>Contingency:  Gold discovered by James Marshall in California nine days before Mexico signed treaty; Polk’s announcement of discovery, December, 1848—California would “add more to the strength and wealth of the nation” than all previous acquisitions</a:t>
            </a:r>
          </a:p>
          <a:p>
            <a:pPr indent="0" lvl="0" marL="0" marR="0" rtl="0" algn="l">
              <a:spcBef>
                <a:spcPts val="0"/>
              </a:spcBef>
              <a:buNone/>
            </a:pPr>
            <a:r>
              <a:t/>
            </a:r>
            <a:endParaRPr b="0" baseline="0" i="0" sz="2200" u="none" cap="none" strike="noStrike">
              <a:solidFill>
                <a:schemeClr val="lt1"/>
              </a:solidFill>
              <a:latin typeface="Merriweather"/>
              <a:ea typeface="Merriweather"/>
              <a:cs typeface="Merriweather"/>
              <a:sym typeface="Merriweather"/>
            </a:endParaRPr>
          </a:p>
        </p:txBody>
      </p:sp>
      <p:sp>
        <p:nvSpPr>
          <p:cNvPr id="334" name="Shape 334"/>
          <p:cNvSpPr txBox="1"/>
          <p:nvPr>
            <p:ph type="title"/>
          </p:nvPr>
        </p:nvSpPr>
        <p:spPr>
          <a:xfrm>
            <a:off x="225425" y="152400"/>
            <a:ext cx="8461375" cy="1274762"/>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4200" u="none" cap="none" strike="noStrike">
                <a:solidFill>
                  <a:srgbClr val="F9F9F9"/>
                </a:solidFill>
                <a:latin typeface="Merriweather"/>
                <a:ea typeface="Merriweather"/>
                <a:cs typeface="Merriweather"/>
                <a:sym typeface="Merriweather"/>
              </a:rPr>
              <a:t>Provisions</a:t>
            </a:r>
          </a:p>
        </p:txBody>
      </p:sp>
      <p:pic>
        <p:nvPicPr>
          <p:cNvPr id="335" name="Shape 335"/>
          <p:cNvPicPr preferRelativeResize="0"/>
          <p:nvPr/>
        </p:nvPicPr>
        <p:blipFill rotWithShape="1">
          <a:blip r:embed="rId3">
            <a:alphaModFix/>
          </a:blip>
          <a:srcRect b="0" l="0" r="0" t="0"/>
          <a:stretch/>
        </p:blipFill>
        <p:spPr>
          <a:xfrm>
            <a:off x="6400800" y="0"/>
            <a:ext cx="2443161" cy="2403474"/>
          </a:xfrm>
          <a:prstGeom prst="rect">
            <a:avLst/>
          </a:prstGeom>
          <a:noFill/>
          <a:ln>
            <a:noFill/>
          </a:ln>
        </p:spPr>
      </p:pic>
    </p:spTree>
  </p:cSld>
  <p:clrMapOvr>
    <a:masterClrMapping/>
  </p:clrMapOvr>
  <p:transition spd="slow">
    <p:cut/>
  </p:transition>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39" name="Shape 339"/>
        <p:cNvGrpSpPr/>
        <p:nvPr/>
      </p:nvGrpSpPr>
      <p:grpSpPr>
        <a:xfrm>
          <a:off x="0" y="0"/>
          <a:ext cx="0" cy="0"/>
          <a:chOff x="0" y="0"/>
          <a:chExt cx="0" cy="0"/>
        </a:xfrm>
      </p:grpSpPr>
      <p:sp>
        <p:nvSpPr>
          <p:cNvPr id="340" name="Shape 340"/>
          <p:cNvSpPr txBox="1"/>
          <p:nvPr>
            <p:ph idx="1" type="body"/>
          </p:nvPr>
        </p:nvSpPr>
        <p:spPr>
          <a:xfrm>
            <a:off x="457200" y="1524000"/>
            <a:ext cx="8229600" cy="4572000"/>
          </a:xfrm>
          <a:prstGeom prst="rect">
            <a:avLst/>
          </a:prstGeom>
          <a:noFill/>
          <a:ln>
            <a:noFill/>
          </a:ln>
        </p:spPr>
        <p:txBody>
          <a:bodyPr anchorCtr="0" anchor="t" bIns="45700" lIns="91425" rIns="91425" tIns="45700">
            <a:noAutofit/>
          </a:bodyPr>
          <a:lstStyle/>
          <a:p>
            <a:pPr indent="-132715" lvl="0" marL="273050" marR="0" rtl="0" algn="l">
              <a:lnSpc>
                <a:spcPct val="100000"/>
              </a:lnSpc>
              <a:spcBef>
                <a:spcPts val="0"/>
              </a:spcBef>
              <a:spcAft>
                <a:spcPts val="0"/>
              </a:spcAft>
              <a:buClr>
                <a:schemeClr val="accent2"/>
              </a:buClr>
              <a:buFont typeface="Noto Sans Symbols"/>
              <a:buNone/>
            </a:pPr>
            <a:r>
              <a:t/>
            </a:r>
            <a:endParaRPr b="0" baseline="0" i="1" sz="2600" u="none" cap="none" strike="noStrike">
              <a:solidFill>
                <a:schemeClr val="lt1"/>
              </a:solidFill>
              <a:latin typeface="Merriweather"/>
              <a:ea typeface="Merriweather"/>
              <a:cs typeface="Merriweather"/>
              <a:sym typeface="Merriweather"/>
            </a:endParaRPr>
          </a:p>
          <a:p>
            <a:pPr indent="-273050" lvl="0" marL="273050" marR="0" rtl="0" algn="l">
              <a:lnSpc>
                <a:spcPct val="100000"/>
              </a:lnSpc>
              <a:spcBef>
                <a:spcPts val="600"/>
              </a:spcBef>
              <a:spcAft>
                <a:spcPts val="0"/>
              </a:spcAft>
              <a:buClr>
                <a:schemeClr val="accent2"/>
              </a:buClr>
              <a:buSzPct val="85000"/>
              <a:buFont typeface="Noto Sans Symbols"/>
              <a:buChar char="●"/>
            </a:pPr>
            <a:r>
              <a:rPr b="0" baseline="0" i="1" lang="en-US" sz="2600" u="none" cap="none" strike="noStrike">
                <a:solidFill>
                  <a:schemeClr val="lt1"/>
                </a:solidFill>
                <a:latin typeface="Merriweather"/>
                <a:ea typeface="Merriweather"/>
                <a:cs typeface="Merriweather"/>
                <a:sym typeface="Merriweather"/>
              </a:rPr>
              <a:t>“We have not come to terms with what it meant to be a conquering nation.”  </a:t>
            </a:r>
            <a:r>
              <a:rPr b="0" baseline="0" i="0" lang="en-US" sz="2600" u="none" cap="none" strike="noStrike">
                <a:solidFill>
                  <a:schemeClr val="lt1"/>
                </a:solidFill>
                <a:latin typeface="Merriweather"/>
                <a:ea typeface="Merriweather"/>
                <a:cs typeface="Merriweather"/>
                <a:sym typeface="Merriweather"/>
              </a:rPr>
              <a:t>Antonia Castaneda</a:t>
            </a:r>
          </a:p>
          <a:p>
            <a:pPr indent="-132715" lvl="0" marL="273050" marR="0" rtl="0" algn="l">
              <a:lnSpc>
                <a:spcPct val="100000"/>
              </a:lnSpc>
              <a:spcBef>
                <a:spcPts val="600"/>
              </a:spcBef>
              <a:spcAft>
                <a:spcPts val="0"/>
              </a:spcAft>
              <a:buClr>
                <a:schemeClr val="accent2"/>
              </a:buClr>
              <a:buFont typeface="Noto Sans Symbols"/>
              <a:buNone/>
            </a:pPr>
            <a:r>
              <a:t/>
            </a:r>
            <a:endParaRPr b="0" baseline="0" i="0" sz="2600" u="none" cap="none" strike="noStrike">
              <a:solidFill>
                <a:schemeClr val="lt1"/>
              </a:solidFill>
              <a:latin typeface="Merriweather"/>
              <a:ea typeface="Merriweather"/>
              <a:cs typeface="Merriweather"/>
              <a:sym typeface="Merriweather"/>
            </a:endParaRPr>
          </a:p>
          <a:p>
            <a:pPr indent="-132715" lvl="0" marL="273050" marR="0" rtl="0" algn="l">
              <a:lnSpc>
                <a:spcPct val="100000"/>
              </a:lnSpc>
              <a:spcBef>
                <a:spcPts val="600"/>
              </a:spcBef>
              <a:spcAft>
                <a:spcPts val="0"/>
              </a:spcAft>
              <a:buClr>
                <a:schemeClr val="accent2"/>
              </a:buClr>
              <a:buFont typeface="Noto Sans Symbols"/>
              <a:buNone/>
            </a:pPr>
            <a:r>
              <a:t/>
            </a:r>
            <a:endParaRPr b="0" baseline="0" i="0" sz="2600" u="none" cap="none" strike="noStrike">
              <a:solidFill>
                <a:schemeClr val="lt1"/>
              </a:solidFill>
              <a:latin typeface="Merriweather"/>
              <a:ea typeface="Merriweather"/>
              <a:cs typeface="Merriweather"/>
              <a:sym typeface="Merriweather"/>
            </a:endParaRPr>
          </a:p>
          <a:p>
            <a:pPr indent="-273050" lvl="0" marL="273050" marR="0" rtl="0" algn="l">
              <a:lnSpc>
                <a:spcPct val="100000"/>
              </a:lnSpc>
              <a:spcBef>
                <a:spcPts val="600"/>
              </a:spcBef>
              <a:spcAft>
                <a:spcPts val="0"/>
              </a:spcAft>
              <a:buClr>
                <a:schemeClr val="accent2"/>
              </a:buClr>
              <a:buSzPct val="85000"/>
              <a:buFont typeface="Noto Sans Symbols"/>
              <a:buChar char="●"/>
            </a:pPr>
            <a:r>
              <a:rPr b="0" baseline="0" i="1" lang="en-US" sz="2600" u="none" cap="none" strike="noStrike">
                <a:solidFill>
                  <a:schemeClr val="lt1"/>
                </a:solidFill>
                <a:latin typeface="Merriweather"/>
                <a:ea typeface="Merriweather"/>
                <a:cs typeface="Merriweather"/>
                <a:sym typeface="Merriweather"/>
              </a:rPr>
              <a:t>“One wonders a bit if the victory in a war that was, after all, a war of aggression to seize territory was not conveniently forgotten by Americans, because it's not one of the more honorable moments in American history.” </a:t>
            </a:r>
            <a:r>
              <a:rPr b="0" baseline="0" i="0" lang="en-US" sz="2600" u="none" cap="none" strike="noStrike">
                <a:solidFill>
                  <a:schemeClr val="lt1"/>
                </a:solidFill>
                <a:latin typeface="Merriweather"/>
                <a:ea typeface="Merriweather"/>
                <a:cs typeface="Merriweather"/>
                <a:sym typeface="Merriweather"/>
              </a:rPr>
              <a:t> David Weber</a:t>
            </a:r>
          </a:p>
          <a:p>
            <a:pPr indent="0" lvl="0" marL="0" marR="0" rtl="0" algn="l">
              <a:spcBef>
                <a:spcPts val="0"/>
              </a:spcBef>
              <a:buNone/>
            </a:pPr>
            <a:r>
              <a:t/>
            </a:r>
            <a:endParaRPr b="0" baseline="0" i="0" sz="2600" u="none" cap="none" strike="noStrike">
              <a:solidFill>
                <a:schemeClr val="lt1"/>
              </a:solidFill>
              <a:latin typeface="Merriweather"/>
              <a:ea typeface="Merriweather"/>
              <a:cs typeface="Merriweather"/>
              <a:sym typeface="Merriweather"/>
            </a:endParaRPr>
          </a:p>
        </p:txBody>
      </p:sp>
      <p:sp>
        <p:nvSpPr>
          <p:cNvPr id="341" name="Shape 341"/>
          <p:cNvSpPr txBox="1"/>
          <p:nvPr>
            <p:ph type="title"/>
          </p:nvPr>
        </p:nvSpPr>
        <p:spPr>
          <a:xfrm>
            <a:off x="225425" y="152400"/>
            <a:ext cx="8461375" cy="150494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4200" u="none" cap="none" strike="noStrike">
                <a:solidFill>
                  <a:srgbClr val="F9F9F9"/>
                </a:solidFill>
                <a:latin typeface="Merriweather"/>
                <a:ea typeface="Merriweather"/>
                <a:cs typeface="Merriweather"/>
                <a:sym typeface="Merriweather"/>
              </a:rPr>
              <a:t>Viewpoints</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1" name="Shape 101"/>
        <p:cNvGrpSpPr/>
        <p:nvPr/>
      </p:nvGrpSpPr>
      <p:grpSpPr>
        <a:xfrm>
          <a:off x="0" y="0"/>
          <a:ext cx="0" cy="0"/>
          <a:chOff x="0" y="0"/>
          <a:chExt cx="0" cy="0"/>
        </a:xfrm>
      </p:grpSpPr>
      <p:sp>
        <p:nvSpPr>
          <p:cNvPr id="102" name="Shape 102"/>
          <p:cNvSpPr txBox="1"/>
          <p:nvPr>
            <p:ph idx="1" type="body"/>
          </p:nvPr>
        </p:nvSpPr>
        <p:spPr>
          <a:xfrm>
            <a:off x="228600" y="1295400"/>
            <a:ext cx="8686800" cy="5257799"/>
          </a:xfrm>
          <a:prstGeom prst="rect">
            <a:avLst/>
          </a:prstGeom>
          <a:noFill/>
          <a:ln>
            <a:noFill/>
          </a:ln>
        </p:spPr>
        <p:txBody>
          <a:bodyPr anchorCtr="0" anchor="t" bIns="45700" lIns="91425" rIns="91425" tIns="45700">
            <a:noAutofit/>
          </a:bodyPr>
          <a:lstStyle/>
          <a:p>
            <a:pPr indent="-273050" lvl="0" marL="273050" marR="0" rtl="0" algn="l">
              <a:lnSpc>
                <a:spcPct val="100000"/>
              </a:lnSpc>
              <a:spcBef>
                <a:spcPts val="0"/>
              </a:spcBef>
              <a:spcAft>
                <a:spcPts val="0"/>
              </a:spcAft>
              <a:buClr>
                <a:schemeClr val="accent2"/>
              </a:buClr>
              <a:buSzPct val="85000"/>
              <a:buFont typeface="Noto Sans Symbols"/>
              <a:buChar char="●"/>
            </a:pPr>
            <a:r>
              <a:rPr b="0" baseline="0" i="0" lang="en-US" sz="2400" u="none" cap="none" strike="noStrike">
                <a:solidFill>
                  <a:schemeClr val="lt1"/>
                </a:solidFill>
                <a:latin typeface="Merriweather"/>
                <a:ea typeface="Merriweather"/>
                <a:cs typeface="Merriweather"/>
                <a:sym typeface="Merriweather"/>
              </a:rPr>
              <a:t>U. S.</a:t>
            </a:r>
          </a:p>
          <a:p>
            <a:pPr indent="-284162" lvl="1" marL="639762" marR="0" rtl="0" algn="l">
              <a:lnSpc>
                <a:spcPct val="100000"/>
              </a:lnSpc>
              <a:spcBef>
                <a:spcPts val="300"/>
              </a:spcBef>
              <a:spcAft>
                <a:spcPts val="0"/>
              </a:spcAft>
              <a:buClr>
                <a:srgbClr val="D6903D"/>
              </a:buClr>
              <a:buSzPct val="85000"/>
              <a:buFont typeface="Noto Sans Symbols"/>
              <a:buChar char="●"/>
            </a:pPr>
            <a:r>
              <a:rPr b="0" baseline="0" i="0" lang="en-US" sz="2400" u="none" cap="none" strike="noStrike">
                <a:solidFill>
                  <a:schemeClr val="lt2"/>
                </a:solidFill>
                <a:latin typeface="Merriweather"/>
                <a:ea typeface="Merriweather"/>
                <a:cs typeface="Merriweather"/>
                <a:sym typeface="Merriweather"/>
              </a:rPr>
              <a:t>Economic expansion</a:t>
            </a:r>
          </a:p>
          <a:p>
            <a:pPr indent="-284162" lvl="1" marL="639762" marR="0" rtl="0" algn="l">
              <a:lnSpc>
                <a:spcPct val="100000"/>
              </a:lnSpc>
              <a:spcBef>
                <a:spcPts val="300"/>
              </a:spcBef>
              <a:spcAft>
                <a:spcPts val="0"/>
              </a:spcAft>
              <a:buClr>
                <a:srgbClr val="D6903D"/>
              </a:buClr>
              <a:buSzPct val="85000"/>
              <a:buFont typeface="Noto Sans Symbols"/>
              <a:buChar char="●"/>
            </a:pPr>
            <a:r>
              <a:rPr b="0" baseline="0" i="0" lang="en-US" sz="2400" u="none" cap="none" strike="noStrike">
                <a:solidFill>
                  <a:schemeClr val="lt2"/>
                </a:solidFill>
                <a:latin typeface="Merriweather"/>
                <a:ea typeface="Merriweather"/>
                <a:cs typeface="Merriweather"/>
                <a:sym typeface="Merriweather"/>
              </a:rPr>
              <a:t>“Manifest Destiny”</a:t>
            </a:r>
          </a:p>
          <a:p>
            <a:pPr indent="-230186" lvl="2" marL="1004887" marR="0" rtl="0" algn="l">
              <a:lnSpc>
                <a:spcPct val="100000"/>
              </a:lnSpc>
              <a:spcBef>
                <a:spcPts val="300"/>
              </a:spcBef>
              <a:spcAft>
                <a:spcPts val="0"/>
              </a:spcAft>
              <a:buClr>
                <a:srgbClr val="B37732"/>
              </a:buClr>
              <a:buSzPct val="85000"/>
              <a:buFont typeface="Noto Sans Symbols"/>
              <a:buChar char="●"/>
            </a:pPr>
            <a:r>
              <a:rPr b="0" baseline="0" i="0" lang="en-US" sz="2100" u="none" cap="none" strike="noStrike">
                <a:solidFill>
                  <a:schemeClr val="lt1"/>
                </a:solidFill>
                <a:latin typeface="Merriweather"/>
                <a:ea typeface="Merriweather"/>
                <a:cs typeface="Merriweather"/>
                <a:sym typeface="Merriweather"/>
              </a:rPr>
              <a:t>Belief that “the Anglo-Saxon peoples of America had the right and indeed the duty to spread the blessings of freedom and civilization to those who dwelled in darkness.”  (Henderson, </a:t>
            </a:r>
            <a:r>
              <a:rPr b="0" baseline="0" i="1" lang="en-US" sz="2100" u="none" cap="none" strike="noStrike">
                <a:solidFill>
                  <a:schemeClr val="lt1"/>
                </a:solidFill>
                <a:latin typeface="Merriweather"/>
                <a:ea typeface="Merriweather"/>
                <a:cs typeface="Merriweather"/>
                <a:sym typeface="Merriweather"/>
              </a:rPr>
              <a:t>Glorious Defeat, </a:t>
            </a:r>
            <a:r>
              <a:rPr b="0" baseline="0" i="0" lang="en-US" sz="2100" u="none" cap="none" strike="noStrike">
                <a:solidFill>
                  <a:schemeClr val="lt1"/>
                </a:solidFill>
                <a:latin typeface="Merriweather"/>
                <a:ea typeface="Merriweather"/>
                <a:cs typeface="Merriweather"/>
                <a:sym typeface="Merriweather"/>
              </a:rPr>
              <a:t>31)</a:t>
            </a:r>
          </a:p>
          <a:p>
            <a:pPr indent="-230186" lvl="2" marL="1004887" marR="0" rtl="0" algn="l">
              <a:lnSpc>
                <a:spcPct val="100000"/>
              </a:lnSpc>
              <a:spcBef>
                <a:spcPts val="300"/>
              </a:spcBef>
              <a:spcAft>
                <a:spcPts val="0"/>
              </a:spcAft>
              <a:buClr>
                <a:srgbClr val="B37732"/>
              </a:buClr>
              <a:buSzPct val="85000"/>
              <a:buFont typeface="Noto Sans Symbols"/>
              <a:buChar char="●"/>
            </a:pPr>
            <a:r>
              <a:rPr b="0" baseline="0" i="0" lang="en-US" sz="2100" u="none" cap="none" strike="noStrike">
                <a:solidFill>
                  <a:schemeClr val="lt1"/>
                </a:solidFill>
                <a:latin typeface="Merriweather"/>
                <a:ea typeface="Merriweather"/>
                <a:cs typeface="Merriweather"/>
                <a:sym typeface="Merriweather"/>
              </a:rPr>
              <a:t>But note latent contradictions—sectional division, racial antagonism</a:t>
            </a:r>
          </a:p>
          <a:p>
            <a:pPr indent="-284162" lvl="1" marL="639762" marR="0" rtl="0" algn="l">
              <a:lnSpc>
                <a:spcPct val="100000"/>
              </a:lnSpc>
              <a:spcBef>
                <a:spcPts val="300"/>
              </a:spcBef>
              <a:spcAft>
                <a:spcPts val="0"/>
              </a:spcAft>
              <a:buClr>
                <a:srgbClr val="D6903D"/>
              </a:buClr>
              <a:buSzPct val="85000"/>
              <a:buFont typeface="Noto Sans Symbols"/>
              <a:buChar char="●"/>
            </a:pPr>
            <a:r>
              <a:rPr b="0" baseline="0" i="0" lang="en-US" sz="2400" u="none" cap="none" strike="noStrike">
                <a:solidFill>
                  <a:schemeClr val="lt2"/>
                </a:solidFill>
                <a:latin typeface="Merriweather"/>
                <a:ea typeface="Merriweather"/>
                <a:cs typeface="Merriweather"/>
                <a:sym typeface="Merriweather"/>
              </a:rPr>
              <a:t>Imperial competition with British</a:t>
            </a:r>
          </a:p>
          <a:p>
            <a:pPr indent="-238125" lvl="3" marL="1279525" marR="0" rtl="0" algn="l">
              <a:lnSpc>
                <a:spcPct val="100000"/>
              </a:lnSpc>
              <a:spcBef>
                <a:spcPts val="300"/>
              </a:spcBef>
              <a:spcAft>
                <a:spcPts val="0"/>
              </a:spcAft>
              <a:buClr>
                <a:srgbClr val="D6903D"/>
              </a:buClr>
              <a:buSzPct val="85000"/>
              <a:buFont typeface="Noto Sans Symbols"/>
              <a:buChar char="●"/>
            </a:pPr>
            <a:r>
              <a:rPr b="0" baseline="0" i="0" lang="en-US" sz="2400" u="none" cap="none" strike="noStrike">
                <a:solidFill>
                  <a:schemeClr val="lt1"/>
                </a:solidFill>
                <a:latin typeface="Merriweather"/>
                <a:ea typeface="Merriweather"/>
                <a:cs typeface="Merriweather"/>
                <a:sym typeface="Merriweather"/>
              </a:rPr>
              <a:t>Oregon dispute unresolved, rumors that Mexico would cede California to bondholders to repay heavy debts</a:t>
            </a:r>
          </a:p>
        </p:txBody>
      </p:sp>
      <p:sp>
        <p:nvSpPr>
          <p:cNvPr id="103" name="Shape 103"/>
          <p:cNvSpPr txBox="1"/>
          <p:nvPr>
            <p:ph type="title"/>
          </p:nvPr>
        </p:nvSpPr>
        <p:spPr>
          <a:xfrm>
            <a:off x="225425" y="152400"/>
            <a:ext cx="8461375" cy="150494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4200" u="none" cap="none" strike="noStrike">
                <a:solidFill>
                  <a:srgbClr val="F9F9F9"/>
                </a:solidFill>
                <a:latin typeface="Merriweather"/>
                <a:ea typeface="Merriweather"/>
                <a:cs typeface="Merriweather"/>
                <a:sym typeface="Merriweather"/>
              </a:rPr>
              <a:t>I.  Why war?</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7" name="Shape 107"/>
        <p:cNvGrpSpPr/>
        <p:nvPr/>
      </p:nvGrpSpPr>
      <p:grpSpPr>
        <a:xfrm>
          <a:off x="0" y="0"/>
          <a:ext cx="0" cy="0"/>
          <a:chOff x="0" y="0"/>
          <a:chExt cx="0" cy="0"/>
        </a:xfrm>
      </p:grpSpPr>
      <p:sp>
        <p:nvSpPr>
          <p:cNvPr id="108" name="Shape 108"/>
          <p:cNvSpPr txBox="1"/>
          <p:nvPr>
            <p:ph idx="1" type="body"/>
          </p:nvPr>
        </p:nvSpPr>
        <p:spPr>
          <a:xfrm>
            <a:off x="457200" y="1524000"/>
            <a:ext cx="8229600" cy="4572000"/>
          </a:xfrm>
          <a:prstGeom prst="rect">
            <a:avLst/>
          </a:prstGeom>
          <a:noFill/>
          <a:ln>
            <a:noFill/>
          </a:ln>
        </p:spPr>
        <p:txBody>
          <a:bodyPr anchorCtr="0" anchor="t" bIns="45700" lIns="91425" rIns="91425" tIns="45700">
            <a:noAutofit/>
          </a:bodyPr>
          <a:lstStyle/>
          <a:p>
            <a:pPr indent="-273050" lvl="0" marL="273050" marR="0" rtl="0" algn="l">
              <a:lnSpc>
                <a:spcPct val="100000"/>
              </a:lnSpc>
              <a:spcBef>
                <a:spcPts val="0"/>
              </a:spcBef>
              <a:spcAft>
                <a:spcPts val="0"/>
              </a:spcAft>
              <a:buClr>
                <a:schemeClr val="accent2"/>
              </a:buClr>
              <a:buSzPct val="85000"/>
              <a:buFont typeface="Noto Sans Symbols"/>
              <a:buChar char="●"/>
            </a:pPr>
            <a:r>
              <a:rPr b="0" baseline="0" i="0" lang="en-US" sz="2800" u="none" cap="none" strike="noStrike">
                <a:solidFill>
                  <a:schemeClr val="lt1"/>
                </a:solidFill>
                <a:latin typeface="Merriweather"/>
                <a:ea typeface="Merriweather"/>
                <a:cs typeface="Merriweather"/>
                <a:sym typeface="Merriweather"/>
              </a:rPr>
              <a:t>Mexico</a:t>
            </a:r>
          </a:p>
          <a:p>
            <a:pPr indent="-284162" lvl="1" marL="639762" marR="0" rtl="0" algn="l">
              <a:lnSpc>
                <a:spcPct val="100000"/>
              </a:lnSpc>
              <a:spcBef>
                <a:spcPts val="300"/>
              </a:spcBef>
              <a:spcAft>
                <a:spcPts val="0"/>
              </a:spcAft>
              <a:buClr>
                <a:srgbClr val="D6903D"/>
              </a:buClr>
              <a:buSzPct val="85000"/>
              <a:buFont typeface="Noto Sans Symbols"/>
              <a:buChar char="●"/>
            </a:pPr>
            <a:r>
              <a:rPr b="0" baseline="0" i="0" lang="en-US" sz="2400" u="none" cap="none" strike="noStrike">
                <a:solidFill>
                  <a:schemeClr val="lt2"/>
                </a:solidFill>
                <a:latin typeface="Merriweather"/>
                <a:ea typeface="Merriweather"/>
                <a:cs typeface="Merriweather"/>
                <a:sym typeface="Merriweather"/>
              </a:rPr>
              <a:t>Badly divided by race, class, region, and ideology (liberal vs. conservative, federalist vs. centralist)— “groping toward nationhood” (Henderson, </a:t>
            </a:r>
            <a:r>
              <a:rPr b="0" baseline="0" i="1" lang="en-US" sz="2400" u="none" cap="none" strike="noStrike">
                <a:solidFill>
                  <a:schemeClr val="lt2"/>
                </a:solidFill>
                <a:latin typeface="Merriweather"/>
                <a:ea typeface="Merriweather"/>
                <a:cs typeface="Merriweather"/>
                <a:sym typeface="Merriweather"/>
              </a:rPr>
              <a:t>Glorious Defeat</a:t>
            </a:r>
            <a:r>
              <a:rPr b="0" baseline="0" i="0" lang="en-US" sz="2400" u="none" cap="none" strike="noStrike">
                <a:solidFill>
                  <a:schemeClr val="lt2"/>
                </a:solidFill>
                <a:latin typeface="Merriweather"/>
                <a:ea typeface="Merriweather"/>
                <a:cs typeface="Merriweather"/>
                <a:sym typeface="Merriweather"/>
              </a:rPr>
              <a:t>)</a:t>
            </a:r>
          </a:p>
          <a:p>
            <a:pPr indent="-284162" lvl="1" marL="639762" marR="0" rtl="0" algn="l">
              <a:lnSpc>
                <a:spcPct val="100000"/>
              </a:lnSpc>
              <a:spcBef>
                <a:spcPts val="300"/>
              </a:spcBef>
              <a:spcAft>
                <a:spcPts val="0"/>
              </a:spcAft>
              <a:buClr>
                <a:srgbClr val="D6903D"/>
              </a:buClr>
              <a:buSzPct val="85000"/>
              <a:buFont typeface="Noto Sans Symbols"/>
              <a:buChar char="●"/>
            </a:pPr>
            <a:r>
              <a:rPr b="0" baseline="0" i="0" lang="en-US" sz="2400" u="none" cap="none" strike="noStrike">
                <a:solidFill>
                  <a:schemeClr val="lt2"/>
                </a:solidFill>
                <a:latin typeface="Merriweather"/>
                <a:ea typeface="Merriweather"/>
                <a:cs typeface="Merriweather"/>
                <a:sym typeface="Merriweather"/>
              </a:rPr>
              <a:t>Many leaders suspected Mexico would lose, but resented U. S. and wanted to regain honor lost in Texas Revolution</a:t>
            </a:r>
          </a:p>
          <a:p>
            <a:pPr indent="0" lvl="0" marL="0" marR="0" rtl="0" algn="l">
              <a:spcBef>
                <a:spcPts val="0"/>
              </a:spcBef>
              <a:buNone/>
            </a:pPr>
            <a:r>
              <a:t/>
            </a:r>
            <a:endParaRPr b="0" baseline="0" i="0" sz="2400" u="none" cap="none" strike="noStrike">
              <a:solidFill>
                <a:schemeClr val="lt2"/>
              </a:solidFill>
              <a:latin typeface="Merriweather"/>
              <a:ea typeface="Merriweather"/>
              <a:cs typeface="Merriweather"/>
              <a:sym typeface="Merriweather"/>
            </a:endParaRPr>
          </a:p>
        </p:txBody>
      </p:sp>
      <p:sp>
        <p:nvSpPr>
          <p:cNvPr id="109" name="Shape 109"/>
          <p:cNvSpPr txBox="1"/>
          <p:nvPr>
            <p:ph type="title"/>
          </p:nvPr>
        </p:nvSpPr>
        <p:spPr>
          <a:xfrm>
            <a:off x="225425" y="152400"/>
            <a:ext cx="8461375" cy="150494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4200" u="none" cap="none" strike="noStrike">
                <a:solidFill>
                  <a:srgbClr val="F9F9F9"/>
                </a:solidFill>
                <a:latin typeface="Merriweather"/>
                <a:ea typeface="Merriweather"/>
                <a:cs typeface="Merriweather"/>
                <a:sym typeface="Merriweather"/>
              </a:rPr>
              <a:t>Why war?</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3" name="Shape 113"/>
        <p:cNvGrpSpPr/>
        <p:nvPr/>
      </p:nvGrpSpPr>
      <p:grpSpPr>
        <a:xfrm>
          <a:off x="0" y="0"/>
          <a:ext cx="0" cy="0"/>
          <a:chOff x="0" y="0"/>
          <a:chExt cx="0" cy="0"/>
        </a:xfrm>
      </p:grpSpPr>
      <p:sp>
        <p:nvSpPr>
          <p:cNvPr id="114" name="Shape 114"/>
          <p:cNvSpPr txBox="1"/>
          <p:nvPr>
            <p:ph idx="1" type="body"/>
          </p:nvPr>
        </p:nvSpPr>
        <p:spPr>
          <a:xfrm>
            <a:off x="304800" y="1371600"/>
            <a:ext cx="8534399" cy="5257799"/>
          </a:xfrm>
          <a:prstGeom prst="rect">
            <a:avLst/>
          </a:prstGeom>
          <a:noFill/>
          <a:ln>
            <a:noFill/>
          </a:ln>
        </p:spPr>
        <p:txBody>
          <a:bodyPr anchorCtr="0" anchor="t" bIns="45700" lIns="91425" rIns="91425" tIns="45700">
            <a:noAutofit/>
          </a:bodyPr>
          <a:lstStyle/>
          <a:p>
            <a:pPr indent="-273050" lvl="0" marL="273050" marR="0" rtl="0" algn="l">
              <a:lnSpc>
                <a:spcPct val="100000"/>
              </a:lnSpc>
              <a:spcBef>
                <a:spcPts val="0"/>
              </a:spcBef>
              <a:spcAft>
                <a:spcPts val="0"/>
              </a:spcAft>
              <a:buClr>
                <a:schemeClr val="accent2"/>
              </a:buClr>
              <a:buSzPct val="85000"/>
              <a:buFont typeface="Arial"/>
              <a:buChar char="•"/>
            </a:pPr>
            <a:r>
              <a:rPr b="0" baseline="0" i="0" lang="en-US" sz="2600" u="none" cap="none" strike="noStrike">
                <a:solidFill>
                  <a:schemeClr val="lt1"/>
                </a:solidFill>
                <a:latin typeface="Merriweather"/>
                <a:ea typeface="Merriweather"/>
                <a:cs typeface="Merriweather"/>
                <a:sym typeface="Merriweather"/>
              </a:rPr>
              <a:t>Native nations, particularly in New Mexico and Texas, extremely powerful</a:t>
            </a:r>
          </a:p>
          <a:p>
            <a:pPr indent="-284162" lvl="1" marL="639762" marR="0" rtl="0" algn="l">
              <a:lnSpc>
                <a:spcPct val="100000"/>
              </a:lnSpc>
              <a:spcBef>
                <a:spcPts val="300"/>
              </a:spcBef>
              <a:spcAft>
                <a:spcPts val="0"/>
              </a:spcAft>
              <a:buClr>
                <a:srgbClr val="D6903D"/>
              </a:buClr>
              <a:buSzPct val="85000"/>
              <a:buFont typeface="Noto Sans Symbols"/>
              <a:buChar char="●"/>
            </a:pPr>
            <a:r>
              <a:rPr b="0" baseline="0" i="0" lang="en-US" sz="2400" u="none" cap="none" strike="noStrike">
                <a:solidFill>
                  <a:schemeClr val="lt2"/>
                </a:solidFill>
                <a:latin typeface="Merriweather"/>
                <a:ea typeface="Merriweather"/>
                <a:cs typeface="Merriweather"/>
                <a:sym typeface="Merriweather"/>
              </a:rPr>
              <a:t>Settled local groups—Pueblos in NM</a:t>
            </a:r>
          </a:p>
          <a:p>
            <a:pPr indent="-284162" lvl="1" marL="639762" marR="0" rtl="0" algn="l">
              <a:lnSpc>
                <a:spcPct val="100000"/>
              </a:lnSpc>
              <a:spcBef>
                <a:spcPts val="300"/>
              </a:spcBef>
              <a:spcAft>
                <a:spcPts val="0"/>
              </a:spcAft>
              <a:buClr>
                <a:srgbClr val="D6903D"/>
              </a:buClr>
              <a:buSzPct val="85000"/>
              <a:buFont typeface="Noto Sans Symbols"/>
              <a:buChar char="●"/>
            </a:pPr>
            <a:r>
              <a:rPr b="0" baseline="0" i="1" lang="en-US" sz="2400" u="none" cap="none" strike="noStrike">
                <a:solidFill>
                  <a:schemeClr val="lt2"/>
                </a:solidFill>
                <a:latin typeface="Merriweather"/>
                <a:ea typeface="Merriweather"/>
                <a:cs typeface="Merriweather"/>
                <a:sym typeface="Merriweather"/>
              </a:rPr>
              <a:t>Indios Barbaros—</a:t>
            </a:r>
            <a:r>
              <a:rPr b="0" baseline="0" i="0" lang="en-US" sz="2400" u="none" cap="none" strike="noStrike">
                <a:solidFill>
                  <a:schemeClr val="lt2"/>
                </a:solidFill>
                <a:latin typeface="Merriweather"/>
                <a:ea typeface="Merriweather"/>
                <a:cs typeface="Merriweather"/>
                <a:sym typeface="Merriweather"/>
              </a:rPr>
              <a:t>Comanches, Apaches, etc.— “war of a thousand deserts” places most of region under effective native control</a:t>
            </a:r>
          </a:p>
          <a:p>
            <a:pPr indent="-284162" lvl="1" marL="639762" marR="0" rtl="0" algn="l">
              <a:lnSpc>
                <a:spcPct val="100000"/>
              </a:lnSpc>
              <a:spcBef>
                <a:spcPts val="300"/>
              </a:spcBef>
              <a:spcAft>
                <a:spcPts val="0"/>
              </a:spcAft>
              <a:buClr>
                <a:srgbClr val="D6903D"/>
              </a:buClr>
              <a:buSzPct val="85000"/>
              <a:buFont typeface="Noto Sans Symbols"/>
              <a:buChar char="●"/>
            </a:pPr>
            <a:r>
              <a:rPr b="0" baseline="0" i="0" lang="en-US" sz="2400" u="none" cap="none" strike="noStrike">
                <a:solidFill>
                  <a:schemeClr val="lt2"/>
                </a:solidFill>
                <a:latin typeface="Merriweather"/>
                <a:ea typeface="Merriweather"/>
                <a:cs typeface="Merriweather"/>
                <a:sym typeface="Merriweather"/>
              </a:rPr>
              <a:t>Eastern Indians beyond US protection—Cherokees, Alabamas, Kickapoos, Delawares, etc.</a:t>
            </a:r>
          </a:p>
          <a:p>
            <a:pPr indent="0" lvl="0" marL="0" marR="0" rtl="0" algn="l">
              <a:spcBef>
                <a:spcPts val="0"/>
              </a:spcBef>
              <a:buNone/>
            </a:pPr>
            <a:r>
              <a:t/>
            </a:r>
            <a:endParaRPr b="0" baseline="0" i="0" sz="2400" u="none" cap="none" strike="noStrike">
              <a:solidFill>
                <a:schemeClr val="lt2"/>
              </a:solidFill>
              <a:latin typeface="Merriweather"/>
              <a:ea typeface="Merriweather"/>
              <a:cs typeface="Merriweather"/>
              <a:sym typeface="Merriweather"/>
            </a:endParaRPr>
          </a:p>
        </p:txBody>
      </p:sp>
      <p:sp>
        <p:nvSpPr>
          <p:cNvPr id="115" name="Shape 115"/>
          <p:cNvSpPr txBox="1"/>
          <p:nvPr>
            <p:ph type="title"/>
          </p:nvPr>
        </p:nvSpPr>
        <p:spPr>
          <a:xfrm>
            <a:off x="225425" y="152400"/>
            <a:ext cx="8461375" cy="150494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4200" u="none" cap="none" strike="noStrike">
                <a:solidFill>
                  <a:srgbClr val="F9F9F9"/>
                </a:solidFill>
                <a:latin typeface="Merriweather"/>
                <a:ea typeface="Merriweather"/>
                <a:cs typeface="Merriweather"/>
                <a:sym typeface="Merriweather"/>
              </a:rPr>
              <a:t>II.  Mexico's Borderlands:  Natives</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9" name="Shape 119"/>
        <p:cNvGrpSpPr/>
        <p:nvPr/>
      </p:nvGrpSpPr>
      <p:grpSpPr>
        <a:xfrm>
          <a:off x="0" y="0"/>
          <a:ext cx="0" cy="0"/>
          <a:chOff x="0" y="0"/>
          <a:chExt cx="0" cy="0"/>
        </a:xfrm>
      </p:grpSpPr>
      <p:sp>
        <p:nvSpPr>
          <p:cNvPr id="120" name="Shape 120"/>
          <p:cNvSpPr txBox="1"/>
          <p:nvPr>
            <p:ph idx="1" type="body"/>
          </p:nvPr>
        </p:nvSpPr>
        <p:spPr>
          <a:xfrm>
            <a:off x="457200" y="1524000"/>
            <a:ext cx="8229600" cy="4572000"/>
          </a:xfrm>
          <a:prstGeom prst="rect">
            <a:avLst/>
          </a:prstGeom>
          <a:noFill/>
          <a:ln>
            <a:noFill/>
          </a:ln>
        </p:spPr>
        <p:txBody>
          <a:bodyPr anchorCtr="0" anchor="t" bIns="45700" lIns="91425" rIns="91425" tIns="45700">
            <a:noAutofit/>
          </a:bodyPr>
          <a:lstStyle/>
          <a:p>
            <a:pPr indent="-273050" lvl="0" marL="273050" marR="0" rtl="0" algn="l">
              <a:lnSpc>
                <a:spcPct val="100000"/>
              </a:lnSpc>
              <a:spcBef>
                <a:spcPts val="0"/>
              </a:spcBef>
              <a:spcAft>
                <a:spcPts val="0"/>
              </a:spcAft>
              <a:buClr>
                <a:schemeClr val="accent2"/>
              </a:buClr>
              <a:buSzPct val="85000"/>
              <a:buFont typeface="Arial"/>
              <a:buChar char="•"/>
            </a:pPr>
            <a:r>
              <a:rPr b="0" baseline="0" i="0" lang="en-US" sz="2600" u="none" cap="none" strike="noStrike">
                <a:solidFill>
                  <a:schemeClr val="lt1"/>
                </a:solidFill>
                <a:latin typeface="Merriweather"/>
                <a:ea typeface="Merriweather"/>
                <a:cs typeface="Merriweather"/>
                <a:sym typeface="Merriweather"/>
              </a:rPr>
              <a:t>California, Texas extremely small colonies at time of Mexican independence</a:t>
            </a:r>
          </a:p>
          <a:p>
            <a:pPr indent="-273050" lvl="0" marL="273050" marR="0" rtl="0" algn="l">
              <a:lnSpc>
                <a:spcPct val="100000"/>
              </a:lnSpc>
              <a:spcBef>
                <a:spcPts val="600"/>
              </a:spcBef>
              <a:spcAft>
                <a:spcPts val="0"/>
              </a:spcAft>
              <a:buClr>
                <a:schemeClr val="accent2"/>
              </a:buClr>
              <a:buSzPct val="85000"/>
              <a:buFont typeface="Arial"/>
              <a:buChar char="•"/>
            </a:pPr>
            <a:r>
              <a:rPr b="0" baseline="0" i="0" lang="en-US" sz="2600" u="none" cap="none" strike="noStrike">
                <a:solidFill>
                  <a:schemeClr val="lt1"/>
                </a:solidFill>
                <a:latin typeface="Merriweather"/>
                <a:ea typeface="Merriweather"/>
                <a:cs typeface="Merriweather"/>
                <a:sym typeface="Merriweather"/>
              </a:rPr>
              <a:t>No latitudinal connections—north-south links poor, so communities isolated from Mexico</a:t>
            </a:r>
          </a:p>
          <a:p>
            <a:pPr indent="-273050" lvl="0" marL="273050" marR="0" rtl="0" algn="l">
              <a:lnSpc>
                <a:spcPct val="100000"/>
              </a:lnSpc>
              <a:spcBef>
                <a:spcPts val="600"/>
              </a:spcBef>
              <a:spcAft>
                <a:spcPts val="0"/>
              </a:spcAft>
              <a:buClr>
                <a:schemeClr val="accent2"/>
              </a:buClr>
              <a:buSzPct val="85000"/>
              <a:buFont typeface="Arial"/>
              <a:buChar char="•"/>
            </a:pPr>
            <a:r>
              <a:rPr b="0" baseline="0" i="0" lang="en-US" sz="2600" u="none" cap="none" strike="noStrike">
                <a:solidFill>
                  <a:schemeClr val="lt1"/>
                </a:solidFill>
                <a:latin typeface="Merriweather"/>
                <a:ea typeface="Merriweather"/>
                <a:cs typeface="Merriweather"/>
                <a:sym typeface="Merriweather"/>
              </a:rPr>
              <a:t>New Mexico larger, more important</a:t>
            </a:r>
          </a:p>
          <a:p>
            <a:pPr indent="-273050" lvl="0" marL="273050" marR="0" rtl="0" algn="l">
              <a:lnSpc>
                <a:spcPct val="100000"/>
              </a:lnSpc>
              <a:spcBef>
                <a:spcPts val="600"/>
              </a:spcBef>
              <a:spcAft>
                <a:spcPts val="0"/>
              </a:spcAft>
              <a:buClr>
                <a:schemeClr val="accent2"/>
              </a:buClr>
              <a:buSzPct val="85000"/>
              <a:buFont typeface="Arial"/>
              <a:buChar char="•"/>
            </a:pPr>
            <a:r>
              <a:rPr b="0" baseline="0" i="0" lang="en-US" sz="2600" u="none" cap="none" strike="noStrike">
                <a:solidFill>
                  <a:schemeClr val="lt1"/>
                </a:solidFill>
                <a:latin typeface="Merriweather"/>
                <a:ea typeface="Merriweather"/>
                <a:cs typeface="Merriweather"/>
                <a:sym typeface="Merriweather"/>
              </a:rPr>
              <a:t>Separatist sentiments widespread</a:t>
            </a:r>
          </a:p>
          <a:p>
            <a:pPr indent="-284162" lvl="1" marL="639762" marR="0" rtl="0" algn="l">
              <a:lnSpc>
                <a:spcPct val="100000"/>
              </a:lnSpc>
              <a:spcBef>
                <a:spcPts val="300"/>
              </a:spcBef>
              <a:spcAft>
                <a:spcPts val="0"/>
              </a:spcAft>
              <a:buClr>
                <a:srgbClr val="D6903D"/>
              </a:buClr>
              <a:buSzPct val="85000"/>
              <a:buFont typeface="Arial"/>
              <a:buChar char="–"/>
            </a:pPr>
            <a:r>
              <a:rPr b="0" baseline="0" i="0" lang="en-US" sz="2400" u="none" cap="none" strike="noStrike">
                <a:solidFill>
                  <a:schemeClr val="lt2"/>
                </a:solidFill>
                <a:latin typeface="Merriweather"/>
                <a:ea typeface="Merriweather"/>
                <a:cs typeface="Merriweather"/>
                <a:sym typeface="Merriweather"/>
              </a:rPr>
              <a:t>Poor central government</a:t>
            </a:r>
          </a:p>
          <a:p>
            <a:pPr indent="-284162" lvl="1" marL="639762" marR="0" rtl="0" algn="l">
              <a:lnSpc>
                <a:spcPct val="100000"/>
              </a:lnSpc>
              <a:spcBef>
                <a:spcPts val="300"/>
              </a:spcBef>
              <a:spcAft>
                <a:spcPts val="0"/>
              </a:spcAft>
              <a:buClr>
                <a:srgbClr val="D6903D"/>
              </a:buClr>
              <a:buSzPct val="85000"/>
              <a:buFont typeface="Arial"/>
              <a:buChar char="–"/>
            </a:pPr>
            <a:r>
              <a:rPr b="0" baseline="0" i="0" lang="en-US" sz="2400" u="none" cap="none" strike="noStrike">
                <a:solidFill>
                  <a:schemeClr val="lt2"/>
                </a:solidFill>
                <a:latin typeface="Merriweather"/>
                <a:ea typeface="Merriweather"/>
                <a:cs typeface="Merriweather"/>
                <a:sym typeface="Merriweather"/>
              </a:rPr>
              <a:t>Independent or protectorate status had more to offer</a:t>
            </a:r>
          </a:p>
          <a:p>
            <a:pPr indent="-284162" lvl="1" marL="639762" marR="0" rtl="0" algn="l">
              <a:lnSpc>
                <a:spcPct val="100000"/>
              </a:lnSpc>
              <a:spcBef>
                <a:spcPts val="300"/>
              </a:spcBef>
              <a:spcAft>
                <a:spcPts val="0"/>
              </a:spcAft>
              <a:buClr>
                <a:srgbClr val="D6903D"/>
              </a:buClr>
              <a:buSzPct val="85000"/>
              <a:buFont typeface="Arial"/>
              <a:buChar char="–"/>
            </a:pPr>
            <a:r>
              <a:rPr b="0" baseline="0" i="0" lang="en-US" sz="2400" u="none" cap="none" strike="noStrike">
                <a:solidFill>
                  <a:schemeClr val="lt2"/>
                </a:solidFill>
                <a:latin typeface="Merriweather"/>
                <a:ea typeface="Merriweather"/>
                <a:cs typeface="Merriweather"/>
                <a:sym typeface="Merriweather"/>
              </a:rPr>
              <a:t>Centrifugal tendencies of American commercial expansion and settlement</a:t>
            </a:r>
          </a:p>
          <a:p>
            <a:pPr indent="0" lvl="0" marL="0" marR="0" rtl="0" algn="l">
              <a:spcBef>
                <a:spcPts val="0"/>
              </a:spcBef>
              <a:buNone/>
            </a:pPr>
            <a:r>
              <a:t/>
            </a:r>
            <a:endParaRPr b="0" baseline="0" i="0" sz="2400" u="none" cap="none" strike="noStrike">
              <a:solidFill>
                <a:schemeClr val="lt2"/>
              </a:solidFill>
              <a:latin typeface="Merriweather"/>
              <a:ea typeface="Merriweather"/>
              <a:cs typeface="Merriweather"/>
              <a:sym typeface="Merriweather"/>
            </a:endParaRPr>
          </a:p>
        </p:txBody>
      </p:sp>
      <p:sp>
        <p:nvSpPr>
          <p:cNvPr id="121" name="Shape 121"/>
          <p:cNvSpPr txBox="1"/>
          <p:nvPr>
            <p:ph type="title"/>
          </p:nvPr>
        </p:nvSpPr>
        <p:spPr>
          <a:xfrm>
            <a:off x="225425" y="152400"/>
            <a:ext cx="8461375" cy="150494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4200" u="none" cap="none" strike="noStrike">
                <a:solidFill>
                  <a:srgbClr val="F9F9F9"/>
                </a:solidFill>
                <a:latin typeface="Merriweather"/>
                <a:ea typeface="Merriweather"/>
                <a:cs typeface="Merriweather"/>
                <a:sym typeface="Merriweather"/>
              </a:rPr>
              <a:t>Mexicans on the Borderlands</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5" name="Shape 125"/>
        <p:cNvGrpSpPr/>
        <p:nvPr/>
      </p:nvGrpSpPr>
      <p:grpSpPr>
        <a:xfrm>
          <a:off x="0" y="0"/>
          <a:ext cx="0" cy="0"/>
          <a:chOff x="0" y="0"/>
          <a:chExt cx="0" cy="0"/>
        </a:xfrm>
      </p:grpSpPr>
      <p:sp>
        <p:nvSpPr>
          <p:cNvPr id="126" name="Shape 126"/>
          <p:cNvSpPr txBox="1"/>
          <p:nvPr>
            <p:ph idx="1" type="body"/>
          </p:nvPr>
        </p:nvSpPr>
        <p:spPr>
          <a:xfrm>
            <a:off x="0" y="1524000"/>
            <a:ext cx="8686800" cy="4572000"/>
          </a:xfrm>
          <a:prstGeom prst="rect">
            <a:avLst/>
          </a:prstGeom>
          <a:noFill/>
          <a:ln>
            <a:noFill/>
          </a:ln>
        </p:spPr>
        <p:txBody>
          <a:bodyPr anchorCtr="0" anchor="t" bIns="45700" lIns="91425" rIns="91425" tIns="45700">
            <a:noAutofit/>
          </a:bodyPr>
          <a:lstStyle/>
          <a:p>
            <a:pPr indent="-273050" lvl="0" marL="273050" marR="0" rtl="0" algn="l">
              <a:lnSpc>
                <a:spcPct val="100000"/>
              </a:lnSpc>
              <a:spcBef>
                <a:spcPts val="0"/>
              </a:spcBef>
              <a:spcAft>
                <a:spcPts val="0"/>
              </a:spcAft>
              <a:buClr>
                <a:schemeClr val="accent2"/>
              </a:buClr>
              <a:buSzPct val="85000"/>
              <a:buFont typeface="Noto Sans Symbols"/>
              <a:buChar char="●"/>
            </a:pPr>
            <a:r>
              <a:rPr b="0" baseline="0" i="1" lang="en-US" sz="2600" u="none" cap="none" strike="noStrike">
                <a:solidFill>
                  <a:schemeClr val="lt1"/>
                </a:solidFill>
                <a:latin typeface="Merriweather"/>
                <a:ea typeface="Merriweather"/>
                <a:cs typeface="Merriweather"/>
                <a:sym typeface="Merriweather"/>
              </a:rPr>
              <a:t>Mestizaje </a:t>
            </a:r>
            <a:r>
              <a:rPr b="0" baseline="0" i="0" lang="en-US" sz="2600" u="none" cap="none" strike="noStrike">
                <a:solidFill>
                  <a:schemeClr val="lt1"/>
                </a:solidFill>
                <a:latin typeface="Merriweather"/>
                <a:ea typeface="Merriweather"/>
                <a:cs typeface="Merriweather"/>
                <a:sym typeface="Merriweather"/>
              </a:rPr>
              <a:t>widespread</a:t>
            </a:r>
          </a:p>
          <a:p>
            <a:pPr indent="-273050" lvl="0" marL="273050" marR="0" rtl="0" algn="l">
              <a:lnSpc>
                <a:spcPct val="100000"/>
              </a:lnSpc>
              <a:spcBef>
                <a:spcPts val="600"/>
              </a:spcBef>
              <a:spcAft>
                <a:spcPts val="0"/>
              </a:spcAft>
              <a:buClr>
                <a:schemeClr val="accent2"/>
              </a:buClr>
              <a:buSzPct val="85000"/>
              <a:buFont typeface="Noto Sans Symbols"/>
              <a:buChar char="●"/>
            </a:pPr>
            <a:r>
              <a:rPr b="0" baseline="0" i="0" lang="en-US" sz="2600" u="none" cap="none" strike="noStrike">
                <a:solidFill>
                  <a:schemeClr val="lt1"/>
                </a:solidFill>
                <a:latin typeface="Merriweather"/>
                <a:ea typeface="Merriweather"/>
                <a:cs typeface="Merriweather"/>
                <a:sym typeface="Merriweather"/>
              </a:rPr>
              <a:t>Identities extremely fluid—can’t read border backwards in time:  Lorenzo de Zavala (1788-1836), born Spanish subject, becomes Mexican patriot, then Texas </a:t>
            </a:r>
            <a:r>
              <a:rPr b="0" baseline="0" i="1" lang="en-US" sz="2600" u="none" cap="none" strike="noStrike">
                <a:solidFill>
                  <a:schemeClr val="lt1"/>
                </a:solidFill>
                <a:latin typeface="Merriweather"/>
                <a:ea typeface="Merriweather"/>
                <a:cs typeface="Merriweather"/>
                <a:sym typeface="Merriweather"/>
              </a:rPr>
              <a:t>empresario </a:t>
            </a:r>
            <a:r>
              <a:rPr b="0" baseline="0" i="0" lang="en-US" sz="2600" u="none" cap="none" strike="noStrike">
                <a:solidFill>
                  <a:schemeClr val="lt1"/>
                </a:solidFill>
                <a:latin typeface="Merriweather"/>
                <a:ea typeface="Merriweather"/>
                <a:cs typeface="Merriweather"/>
                <a:sym typeface="Merriweather"/>
              </a:rPr>
              <a:t>and VP of Lone Star Republic</a:t>
            </a:r>
          </a:p>
          <a:p>
            <a:pPr indent="0" lvl="0" marL="0" marR="0" rtl="0" algn="l">
              <a:spcBef>
                <a:spcPts val="0"/>
              </a:spcBef>
              <a:buNone/>
            </a:pPr>
            <a:r>
              <a:t/>
            </a:r>
            <a:endParaRPr b="0" baseline="0" i="0" sz="2600" u="none" cap="none" strike="noStrike">
              <a:solidFill>
                <a:schemeClr val="lt1"/>
              </a:solidFill>
              <a:latin typeface="Merriweather"/>
              <a:ea typeface="Merriweather"/>
              <a:cs typeface="Merriweather"/>
              <a:sym typeface="Merriweather"/>
            </a:endParaRPr>
          </a:p>
        </p:txBody>
      </p:sp>
      <p:sp>
        <p:nvSpPr>
          <p:cNvPr id="127" name="Shape 127"/>
          <p:cNvSpPr txBox="1"/>
          <p:nvPr>
            <p:ph type="title"/>
          </p:nvPr>
        </p:nvSpPr>
        <p:spPr>
          <a:xfrm>
            <a:off x="225425" y="152400"/>
            <a:ext cx="8461375" cy="150494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F9F9F9"/>
              </a:buClr>
              <a:buSzPct val="25000"/>
              <a:buFont typeface="Merriweather"/>
              <a:buNone/>
            </a:pPr>
            <a:r>
              <a:rPr b="0" baseline="0" i="0" lang="en-US" sz="4200" u="none" cap="none" strike="noStrike">
                <a:solidFill>
                  <a:srgbClr val="F9F9F9"/>
                </a:solidFill>
                <a:latin typeface="Merriweather"/>
                <a:ea typeface="Merriweather"/>
                <a:cs typeface="Merriweather"/>
                <a:sym typeface="Merriweather"/>
              </a:rPr>
              <a:t>Borderland identities</a:t>
            </a:r>
          </a:p>
        </p:txBody>
      </p:sp>
      <p:pic>
        <p:nvPicPr>
          <p:cNvPr id="128" name="Shape 128"/>
          <p:cNvPicPr preferRelativeResize="0"/>
          <p:nvPr/>
        </p:nvPicPr>
        <p:blipFill rotWithShape="1">
          <a:blip r:embed="rId3">
            <a:alphaModFix/>
          </a:blip>
          <a:srcRect b="0" l="0" r="0" t="0"/>
          <a:stretch/>
        </p:blipFill>
        <p:spPr>
          <a:xfrm>
            <a:off x="6553200" y="3429000"/>
            <a:ext cx="2171700" cy="2867025"/>
          </a:xfrm>
          <a:prstGeom prst="rect">
            <a:avLst/>
          </a:prstGeom>
          <a:noFill/>
          <a:ln>
            <a:noFill/>
          </a:ln>
        </p:spPr>
      </p:pic>
      <p:pic>
        <p:nvPicPr>
          <p:cNvPr id="129" name="Shape 129"/>
          <p:cNvPicPr preferRelativeResize="0"/>
          <p:nvPr/>
        </p:nvPicPr>
        <p:blipFill rotWithShape="1">
          <a:blip r:embed="rId4">
            <a:alphaModFix/>
          </a:blip>
          <a:srcRect b="0" l="0" r="0" t="0"/>
          <a:stretch/>
        </p:blipFill>
        <p:spPr>
          <a:xfrm>
            <a:off x="304800" y="3657600"/>
            <a:ext cx="1957386" cy="3013074"/>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1_Paper">
  <a:themeElements>
    <a:clrScheme name="Paper">
      <a:dk1>
        <a:srgbClr val="000000"/>
      </a:dk1>
      <a:lt1>
        <a:srgbClr val="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3_Paper">
  <a:themeElements>
    <a:clrScheme name="Paper">
      <a:dk1>
        <a:srgbClr val="000000"/>
      </a:dk1>
      <a:lt1>
        <a:srgbClr val="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2_Paper">
  <a:themeElements>
    <a:clrScheme name="Paper">
      <a:dk1>
        <a:srgbClr val="000000"/>
      </a:dk1>
      <a:lt1>
        <a:srgbClr val="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Paper">
  <a:themeElements>
    <a:clrScheme name="Paper">
      <a:dk1>
        <a:srgbClr val="000000"/>
      </a:dk1>
      <a:lt1>
        <a:srgbClr val="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